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2" r:id="rId3"/>
    <p:sldId id="275" r:id="rId4"/>
    <p:sldId id="273" r:id="rId5"/>
    <p:sldId id="296" r:id="rId6"/>
    <p:sldId id="299" r:id="rId7"/>
    <p:sldId id="303" r:id="rId8"/>
    <p:sldId id="304" r:id="rId9"/>
    <p:sldId id="331" r:id="rId10"/>
    <p:sldId id="308" r:id="rId11"/>
    <p:sldId id="333" r:id="rId12"/>
    <p:sldId id="334" r:id="rId13"/>
    <p:sldId id="335" r:id="rId14"/>
    <p:sldId id="336" r:id="rId15"/>
    <p:sldId id="337" r:id="rId16"/>
    <p:sldId id="315" r:id="rId17"/>
    <p:sldId id="345" r:id="rId18"/>
    <p:sldId id="316" r:id="rId19"/>
    <p:sldId id="346" r:id="rId20"/>
    <p:sldId id="347" r:id="rId21"/>
    <p:sldId id="338" r:id="rId22"/>
    <p:sldId id="339" r:id="rId23"/>
    <p:sldId id="340" r:id="rId24"/>
    <p:sldId id="287" r:id="rId25"/>
    <p:sldId id="341" r:id="rId26"/>
    <p:sldId id="342" r:id="rId27"/>
    <p:sldId id="343" r:id="rId28"/>
    <p:sldId id="344" r:id="rId29"/>
    <p:sldId id="265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8EA0"/>
    <a:srgbClr val="6C899B"/>
    <a:srgbClr val="F3F9FB"/>
    <a:srgbClr val="F9FCFD"/>
    <a:srgbClr val="23B0C3"/>
    <a:srgbClr val="146772"/>
    <a:srgbClr val="95E2EC"/>
    <a:srgbClr val="D0C6E9"/>
    <a:srgbClr val="FAD6DD"/>
    <a:srgbClr val="FFF9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27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-586" y="-67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6956878-ABEC-AF9A-D2CE-3CA826B6E387}"/>
              </a:ext>
            </a:extLst>
          </p:cNvPr>
          <p:cNvSpPr txBox="1"/>
          <p:nvPr/>
        </p:nvSpPr>
        <p:spPr>
          <a:xfrm>
            <a:off x="465221" y="320841"/>
            <a:ext cx="896431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Crawling</a:t>
            </a:r>
            <a:r>
              <a:rPr lang="ko-KR" altLang="en-US" sz="6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6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</a:t>
            </a:r>
            <a:r>
              <a:rPr lang="ko-KR" altLang="en-US" sz="6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endParaRPr lang="en-US" altLang="ko-KR" sz="60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6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이용한 이미지 </a:t>
            </a:r>
            <a:r>
              <a:rPr lang="en-US" altLang="ko-KR" sz="6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Processing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1BEB93D-E860-DD72-63D2-BA2ACD126D65}"/>
              </a:ext>
            </a:extLst>
          </p:cNvPr>
          <p:cNvSpPr txBox="1"/>
          <p:nvPr/>
        </p:nvSpPr>
        <p:spPr>
          <a:xfrm>
            <a:off x="513347" y="2903620"/>
            <a:ext cx="2449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20229350 </a:t>
            </a:r>
            <a:r>
              <a:rPr lang="ko-KR" altLang="en-US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강부식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740B60E-4B7D-3409-73E2-E80372331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1404" y="6308905"/>
            <a:ext cx="2034404" cy="4492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91B30CE-B853-F68E-E2F3-9DB7E6CA3A67}"/>
              </a:ext>
            </a:extLst>
          </p:cNvPr>
          <p:cNvSpPr txBox="1"/>
          <p:nvPr/>
        </p:nvSpPr>
        <p:spPr>
          <a:xfrm>
            <a:off x="5626693" y="5295814"/>
            <a:ext cx="64891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---</a:t>
            </a:r>
            <a:r>
              <a:rPr lang="ko-KR" altLang="en-US" sz="4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수업 과제물</a:t>
            </a:r>
            <a:endParaRPr lang="en-US" altLang="ko-KR" sz="40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발표일 </a:t>
            </a:r>
            <a:r>
              <a:rPr lang="en-US" altLang="ko-KR" sz="2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2022. 12. </a:t>
            </a:r>
            <a:r>
              <a:rPr lang="en-US" altLang="ko-KR" sz="2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en-US" altLang="ko-KR" sz="24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628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980" y="3200330"/>
            <a:ext cx="7496760" cy="447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980" y="3824982"/>
            <a:ext cx="3187700" cy="8572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4636870" y="3887323"/>
            <a:ext cx="1341120" cy="19900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344" y="1880827"/>
            <a:ext cx="6507163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D091B7A-C5E5-6CE2-9FAA-55979C750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5998" y="6522884"/>
            <a:ext cx="2084243" cy="214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94CA228-3C7D-1900-07D0-C009B5F41F10}"/>
              </a:ext>
            </a:extLst>
          </p:cNvPr>
          <p:cNvSpPr txBox="1"/>
          <p:nvPr/>
        </p:nvSpPr>
        <p:spPr>
          <a:xfrm>
            <a:off x="0" y="854320"/>
            <a:ext cx="12204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u="sng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 상세 과정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208D6748-5C1B-69F8-BD0D-5A36E3515E84}"/>
              </a:ext>
            </a:extLst>
          </p:cNvPr>
          <p:cNvSpPr/>
          <p:nvPr/>
        </p:nvSpPr>
        <p:spPr>
          <a:xfrm>
            <a:off x="314664" y="1918590"/>
            <a:ext cx="3567223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CODE :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 드라이버 설치</a:t>
            </a:r>
            <a:endParaRPr lang="ko-KR" altLang="en-US" spc="-3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5248DE42-1F87-7638-F620-F3ABC1947100}"/>
              </a:ext>
            </a:extLst>
          </p:cNvPr>
          <p:cNvCxnSpPr>
            <a:cxnSpLocks/>
            <a:stCxn id="19" idx="2"/>
            <a:endCxn id="33" idx="0"/>
          </p:cNvCxnSpPr>
          <p:nvPr/>
        </p:nvCxnSpPr>
        <p:spPr>
          <a:xfrm>
            <a:off x="2098276" y="2637892"/>
            <a:ext cx="0" cy="4541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52460B3C-6CA4-EAD9-1FA0-8948F7E5EB28}"/>
              </a:ext>
            </a:extLst>
          </p:cNvPr>
          <p:cNvSpPr/>
          <p:nvPr/>
        </p:nvSpPr>
        <p:spPr>
          <a:xfrm>
            <a:off x="314664" y="3091994"/>
            <a:ext cx="3567223" cy="1837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실행결과 확인</a:t>
            </a:r>
            <a:endParaRPr lang="ko-KR" altLang="en-US" spc="-3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xmlns="" id="{0B54F295-D273-3B84-B06E-167906B4D144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2098276" y="4929223"/>
            <a:ext cx="636" cy="5138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>
            <a:extLst>
              <a:ext uri="{FF2B5EF4-FFF2-40B4-BE49-F238E27FC236}">
                <a16:creationId xmlns:a16="http://schemas.microsoft.com/office/drawing/2014/main" xmlns="" id="{41BABD1F-2E58-4391-6D59-966EA1067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976" y="5421069"/>
            <a:ext cx="7496757" cy="719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9C35814E-A956-4518-F624-B989494A4E68}"/>
              </a:ext>
            </a:extLst>
          </p:cNvPr>
          <p:cNvSpPr/>
          <p:nvPr/>
        </p:nvSpPr>
        <p:spPr>
          <a:xfrm>
            <a:off x="314664" y="5443044"/>
            <a:ext cx="3567223" cy="791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CODE :  Chrome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통해 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google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사이트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open</a:t>
            </a:r>
            <a:endParaRPr lang="ko-KR" altLang="en-US" spc="-3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xmlns="" id="{E3A7EB3D-A25C-AD55-4B80-5F92C826F703}"/>
              </a:ext>
            </a:extLst>
          </p:cNvPr>
          <p:cNvCxnSpPr>
            <a:cxnSpLocks/>
          </p:cNvCxnSpPr>
          <p:nvPr/>
        </p:nvCxnSpPr>
        <p:spPr>
          <a:xfrm>
            <a:off x="2098276" y="6234473"/>
            <a:ext cx="0" cy="2884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202D5528-5D11-81AD-BB35-522089E993DF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2522DB62-03E5-5B51-C541-5756022EBADA}"/>
              </a:ext>
            </a:extLst>
          </p:cNvPr>
          <p:cNvSpPr txBox="1"/>
          <p:nvPr/>
        </p:nvSpPr>
        <p:spPr>
          <a:xfrm>
            <a:off x="1163052" y="272716"/>
            <a:ext cx="2536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Google Crawling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3654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D091B7A-C5E5-6CE2-9FAA-55979C750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5998" y="6522884"/>
            <a:ext cx="2084243" cy="214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94CA228-3C7D-1900-07D0-C009B5F41F10}"/>
              </a:ext>
            </a:extLst>
          </p:cNvPr>
          <p:cNvSpPr txBox="1"/>
          <p:nvPr/>
        </p:nvSpPr>
        <p:spPr>
          <a:xfrm>
            <a:off x="0" y="854320"/>
            <a:ext cx="12204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u="sng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 상세 과정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208D6748-5C1B-69F8-BD0D-5A36E3515E84}"/>
              </a:ext>
            </a:extLst>
          </p:cNvPr>
          <p:cNvSpPr/>
          <p:nvPr/>
        </p:nvSpPr>
        <p:spPr>
          <a:xfrm>
            <a:off x="314664" y="1918590"/>
            <a:ext cx="3567223" cy="9281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3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실행결과  확인</a:t>
            </a: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xmlns="" id="{9A18389B-2E37-210E-EE33-2664030F4DE4}"/>
              </a:ext>
            </a:extLst>
          </p:cNvPr>
          <p:cNvCxnSpPr>
            <a:cxnSpLocks/>
          </p:cNvCxnSpPr>
          <p:nvPr/>
        </p:nvCxnSpPr>
        <p:spPr>
          <a:xfrm>
            <a:off x="2114710" y="1630179"/>
            <a:ext cx="0" cy="2884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3">
            <a:extLst>
              <a:ext uri="{FF2B5EF4-FFF2-40B4-BE49-F238E27FC236}">
                <a16:creationId xmlns:a16="http://schemas.microsoft.com/office/drawing/2014/main" xmlns="" id="{602373E2-C4A3-0277-D481-28E7586E7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118" y="1601381"/>
            <a:ext cx="4271774" cy="1562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7C1E310E-F210-3B4E-7FB0-9E777D6214E8}"/>
              </a:ext>
            </a:extLst>
          </p:cNvPr>
          <p:cNvSpPr/>
          <p:nvPr/>
        </p:nvSpPr>
        <p:spPr>
          <a:xfrm>
            <a:off x="314664" y="3117029"/>
            <a:ext cx="3567223" cy="12995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CODE : 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브라우저에서 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검색할 단어 입력</a:t>
            </a:r>
            <a:endParaRPr lang="ko-KR" altLang="en-US" spc="-3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2A1ADBEB-94FA-0F36-B644-51F4A2DCA282}"/>
              </a:ext>
            </a:extLst>
          </p:cNvPr>
          <p:cNvCxnSpPr>
            <a:cxnSpLocks/>
          </p:cNvCxnSpPr>
          <p:nvPr/>
        </p:nvCxnSpPr>
        <p:spPr>
          <a:xfrm>
            <a:off x="2114710" y="2828618"/>
            <a:ext cx="0" cy="2884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4">
            <a:extLst>
              <a:ext uri="{FF2B5EF4-FFF2-40B4-BE49-F238E27FC236}">
                <a16:creationId xmlns:a16="http://schemas.microsoft.com/office/drawing/2014/main" xmlns="" id="{97AF23AF-0A15-9494-45D7-BC9ECD0BD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972" y="3164492"/>
            <a:ext cx="7560812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51032FBA-8CEA-5120-9C45-AD0E51EA7742}"/>
              </a:ext>
            </a:extLst>
          </p:cNvPr>
          <p:cNvCxnSpPr>
            <a:cxnSpLocks/>
          </p:cNvCxnSpPr>
          <p:nvPr/>
        </p:nvCxnSpPr>
        <p:spPr>
          <a:xfrm>
            <a:off x="2098695" y="4416586"/>
            <a:ext cx="0" cy="2884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43DA34E9-5892-0B59-4F4E-D7827A5F0009}"/>
              </a:ext>
            </a:extLst>
          </p:cNvPr>
          <p:cNvSpPr/>
          <p:nvPr/>
        </p:nvSpPr>
        <p:spPr>
          <a:xfrm>
            <a:off x="331098" y="4686897"/>
            <a:ext cx="3567223" cy="15722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3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pc="-3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선박</a:t>
            </a:r>
            <a:r>
              <a:rPr lang="en-US" altLang="ko-KR" spc="-3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spc="-3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입력한</a:t>
            </a:r>
            <a:endParaRPr lang="en-US" altLang="ko-KR" spc="-3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pc="-3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  확인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xmlns="" id="{95A03BB8-0886-1861-130B-CA1FCA018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972" y="4469415"/>
            <a:ext cx="4422066" cy="2088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C332C476-6E51-BFBA-9198-BC4A0FC6AF94}"/>
              </a:ext>
            </a:extLst>
          </p:cNvPr>
          <p:cNvCxnSpPr>
            <a:cxnSpLocks/>
          </p:cNvCxnSpPr>
          <p:nvPr/>
        </p:nvCxnSpPr>
        <p:spPr>
          <a:xfrm>
            <a:off x="2098695" y="6259183"/>
            <a:ext cx="0" cy="2990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0F92B2B4-9C49-8CF4-BDA3-CD413395A91E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8BD3D45E-0B89-66FD-23E9-9546CE9185D3}"/>
              </a:ext>
            </a:extLst>
          </p:cNvPr>
          <p:cNvSpPr txBox="1"/>
          <p:nvPr/>
        </p:nvSpPr>
        <p:spPr>
          <a:xfrm>
            <a:off x="1163052" y="272716"/>
            <a:ext cx="2536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Google Crawling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9363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D091B7A-C5E5-6CE2-9FAA-55979C750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5998" y="6522884"/>
            <a:ext cx="2084243" cy="214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94CA228-3C7D-1900-07D0-C009B5F41F10}"/>
              </a:ext>
            </a:extLst>
          </p:cNvPr>
          <p:cNvSpPr txBox="1"/>
          <p:nvPr/>
        </p:nvSpPr>
        <p:spPr>
          <a:xfrm>
            <a:off x="0" y="854320"/>
            <a:ext cx="12204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u="sng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 상세 과정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208D6748-5C1B-69F8-BD0D-5A36E3515E84}"/>
              </a:ext>
            </a:extLst>
          </p:cNvPr>
          <p:cNvSpPr/>
          <p:nvPr/>
        </p:nvSpPr>
        <p:spPr>
          <a:xfrm>
            <a:off x="314664" y="1918590"/>
            <a:ext cx="3567223" cy="26824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CODE :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검색된 이미지를 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브라우저에 모두 표기하기 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위한 코드</a:t>
            </a:r>
            <a:endParaRPr lang="ko-KR" altLang="en-US" spc="-3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xmlns="" id="{9A18389B-2E37-210E-EE33-2664030F4DE4}"/>
              </a:ext>
            </a:extLst>
          </p:cNvPr>
          <p:cNvCxnSpPr>
            <a:cxnSpLocks/>
          </p:cNvCxnSpPr>
          <p:nvPr/>
        </p:nvCxnSpPr>
        <p:spPr>
          <a:xfrm>
            <a:off x="2114710" y="1630179"/>
            <a:ext cx="0" cy="2884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7C1E310E-F210-3B4E-7FB0-9E777D6214E8}"/>
              </a:ext>
            </a:extLst>
          </p:cNvPr>
          <p:cNvSpPr/>
          <p:nvPr/>
        </p:nvSpPr>
        <p:spPr>
          <a:xfrm>
            <a:off x="314664" y="4889467"/>
            <a:ext cx="3567223" cy="14838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실행결과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:  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스크롤 맨 밑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 보기 없음</a:t>
            </a:r>
            <a:endParaRPr lang="ko-KR" altLang="en-US" spc="-3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2A1ADBEB-94FA-0F36-B644-51F4A2DCA282}"/>
              </a:ext>
            </a:extLst>
          </p:cNvPr>
          <p:cNvCxnSpPr>
            <a:cxnSpLocks/>
          </p:cNvCxnSpPr>
          <p:nvPr/>
        </p:nvCxnSpPr>
        <p:spPr>
          <a:xfrm>
            <a:off x="2045699" y="4601056"/>
            <a:ext cx="0" cy="2884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51032FBA-8CEA-5120-9C45-AD0E51EA7742}"/>
              </a:ext>
            </a:extLst>
          </p:cNvPr>
          <p:cNvCxnSpPr>
            <a:cxnSpLocks/>
          </p:cNvCxnSpPr>
          <p:nvPr/>
        </p:nvCxnSpPr>
        <p:spPr>
          <a:xfrm>
            <a:off x="2062552" y="6334112"/>
            <a:ext cx="0" cy="2884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>
            <a:extLst>
              <a:ext uri="{FF2B5EF4-FFF2-40B4-BE49-F238E27FC236}">
                <a16:creationId xmlns:a16="http://schemas.microsoft.com/office/drawing/2014/main" xmlns="" id="{5CDB2268-62C5-C1D1-7444-E280B06A6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746" y="1892785"/>
            <a:ext cx="4992870" cy="2669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>
            <a:extLst>
              <a:ext uri="{FF2B5EF4-FFF2-40B4-BE49-F238E27FC236}">
                <a16:creationId xmlns:a16="http://schemas.microsoft.com/office/drawing/2014/main" xmlns="" id="{88657549-562B-335C-9C87-A1F82ECE3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797" y="4864260"/>
            <a:ext cx="2681173" cy="153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50FB8554-BB85-ED57-B0A3-AFE27798F36C}"/>
              </a:ext>
            </a:extLst>
          </p:cNvPr>
          <p:cNvSpPr/>
          <p:nvPr/>
        </p:nvSpPr>
        <p:spPr>
          <a:xfrm>
            <a:off x="6980184" y="5030421"/>
            <a:ext cx="568767" cy="3877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xmlns="" id="{05E9A78A-9905-505E-0F37-497AC5D4E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433" y="4831216"/>
            <a:ext cx="2672868" cy="1542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xmlns="" id="{535440C4-1CAC-42D0-4265-D898D08CF490}"/>
              </a:ext>
            </a:extLst>
          </p:cNvPr>
          <p:cNvSpPr/>
          <p:nvPr/>
        </p:nvSpPr>
        <p:spPr>
          <a:xfrm>
            <a:off x="10221136" y="6116436"/>
            <a:ext cx="427323" cy="3204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7591E239-B936-964F-0F19-88F8018DA60B}"/>
              </a:ext>
            </a:extLst>
          </p:cNvPr>
          <p:cNvSpPr/>
          <p:nvPr/>
        </p:nvSpPr>
        <p:spPr>
          <a:xfrm>
            <a:off x="8710256" y="5830973"/>
            <a:ext cx="757028" cy="24079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1E917F3-67F0-90C4-DBFF-023BFA42359C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3E61EC7-1049-572C-518B-603CBFA6A730}"/>
              </a:ext>
            </a:extLst>
          </p:cNvPr>
          <p:cNvSpPr txBox="1"/>
          <p:nvPr/>
        </p:nvSpPr>
        <p:spPr>
          <a:xfrm>
            <a:off x="1163052" y="272716"/>
            <a:ext cx="2536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Google Crawling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5258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D091B7A-C5E5-6CE2-9FAA-55979C750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5998" y="6522884"/>
            <a:ext cx="2084243" cy="214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94CA228-3C7D-1900-07D0-C009B5F41F10}"/>
              </a:ext>
            </a:extLst>
          </p:cNvPr>
          <p:cNvSpPr txBox="1"/>
          <p:nvPr/>
        </p:nvSpPr>
        <p:spPr>
          <a:xfrm>
            <a:off x="0" y="854320"/>
            <a:ext cx="12204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u="sng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 상세 과정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208D6748-5C1B-69F8-BD0D-5A36E3515E84}"/>
              </a:ext>
            </a:extLst>
          </p:cNvPr>
          <p:cNvSpPr/>
          <p:nvPr/>
        </p:nvSpPr>
        <p:spPr>
          <a:xfrm>
            <a:off x="314664" y="1918590"/>
            <a:ext cx="3567223" cy="9281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CODE :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검색된 이미지를 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모두 찾는 코드</a:t>
            </a:r>
            <a:endParaRPr lang="ko-KR" altLang="en-US" spc="-3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xmlns="" id="{9A18389B-2E37-210E-EE33-2664030F4DE4}"/>
              </a:ext>
            </a:extLst>
          </p:cNvPr>
          <p:cNvCxnSpPr>
            <a:cxnSpLocks/>
          </p:cNvCxnSpPr>
          <p:nvPr/>
        </p:nvCxnSpPr>
        <p:spPr>
          <a:xfrm>
            <a:off x="2114710" y="1630179"/>
            <a:ext cx="0" cy="2884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7C1E310E-F210-3B4E-7FB0-9E777D6214E8}"/>
              </a:ext>
            </a:extLst>
          </p:cNvPr>
          <p:cNvSpPr/>
          <p:nvPr/>
        </p:nvSpPr>
        <p:spPr>
          <a:xfrm>
            <a:off x="314664" y="3117029"/>
            <a:ext cx="3567223" cy="7360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780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이미지를 찾음</a:t>
            </a:r>
            <a:endParaRPr lang="ko-KR" altLang="en-US" spc="-3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2A1ADBEB-94FA-0F36-B644-51F4A2DCA282}"/>
              </a:ext>
            </a:extLst>
          </p:cNvPr>
          <p:cNvCxnSpPr>
            <a:cxnSpLocks/>
          </p:cNvCxnSpPr>
          <p:nvPr/>
        </p:nvCxnSpPr>
        <p:spPr>
          <a:xfrm>
            <a:off x="2114710" y="2828618"/>
            <a:ext cx="0" cy="2884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51032FBA-8CEA-5120-9C45-AD0E51EA7742}"/>
              </a:ext>
            </a:extLst>
          </p:cNvPr>
          <p:cNvCxnSpPr>
            <a:cxnSpLocks/>
          </p:cNvCxnSpPr>
          <p:nvPr/>
        </p:nvCxnSpPr>
        <p:spPr>
          <a:xfrm>
            <a:off x="2098695" y="3853078"/>
            <a:ext cx="0" cy="2884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5">
            <a:extLst>
              <a:ext uri="{FF2B5EF4-FFF2-40B4-BE49-F238E27FC236}">
                <a16:creationId xmlns:a16="http://schemas.microsoft.com/office/drawing/2014/main" xmlns="" id="{61BC67C5-E856-09E2-D9BB-5655327A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983" y="1895168"/>
            <a:ext cx="6261100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xmlns="" id="{08CBCD07-9F12-5A0D-169A-0F2FFB934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983" y="3117029"/>
            <a:ext cx="4656423" cy="736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F5B7ADF6-E1AE-CCD9-F3E8-1925A02A2F05}"/>
              </a:ext>
            </a:extLst>
          </p:cNvPr>
          <p:cNvSpPr/>
          <p:nvPr/>
        </p:nvSpPr>
        <p:spPr>
          <a:xfrm>
            <a:off x="331098" y="4146761"/>
            <a:ext cx="3567223" cy="10136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CODE :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이미지를 저장할 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생성</a:t>
            </a:r>
            <a:endParaRPr lang="ko-KR" altLang="en-US" spc="-3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A3B522CD-4112-1077-263F-8264526D7252}"/>
              </a:ext>
            </a:extLst>
          </p:cNvPr>
          <p:cNvCxnSpPr>
            <a:cxnSpLocks/>
          </p:cNvCxnSpPr>
          <p:nvPr/>
        </p:nvCxnSpPr>
        <p:spPr>
          <a:xfrm>
            <a:off x="2114710" y="5160442"/>
            <a:ext cx="0" cy="2884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E43CE522-D604-DA8A-014B-6F43AEF771A1}"/>
              </a:ext>
            </a:extLst>
          </p:cNvPr>
          <p:cNvSpPr/>
          <p:nvPr/>
        </p:nvSpPr>
        <p:spPr>
          <a:xfrm>
            <a:off x="331098" y="5448853"/>
            <a:ext cx="3567223" cy="7360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생성</a:t>
            </a:r>
            <a:endParaRPr lang="ko-KR" altLang="en-US" spc="-3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0C0DC1AC-AC2E-F07C-5550-D466ED505ABB}"/>
              </a:ext>
            </a:extLst>
          </p:cNvPr>
          <p:cNvCxnSpPr>
            <a:cxnSpLocks/>
          </p:cNvCxnSpPr>
          <p:nvPr/>
        </p:nvCxnSpPr>
        <p:spPr>
          <a:xfrm>
            <a:off x="2115129" y="6184902"/>
            <a:ext cx="0" cy="2884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7">
            <a:extLst>
              <a:ext uri="{FF2B5EF4-FFF2-40B4-BE49-F238E27FC236}">
                <a16:creationId xmlns:a16="http://schemas.microsoft.com/office/drawing/2014/main" xmlns="" id="{1B246A67-6BEA-7126-8F73-F46DD04F2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983" y="4051389"/>
            <a:ext cx="3975464" cy="1110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8">
            <a:extLst>
              <a:ext uri="{FF2B5EF4-FFF2-40B4-BE49-F238E27FC236}">
                <a16:creationId xmlns:a16="http://schemas.microsoft.com/office/drawing/2014/main" xmlns="" id="{5242A717-9209-0B1B-428B-BD4BAAA62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538" y="5321235"/>
            <a:ext cx="3738113" cy="99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60567405-D726-930D-64EB-DFC95F01A89C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367EF8A-EA5F-4DBD-61B8-37B970195F16}"/>
              </a:ext>
            </a:extLst>
          </p:cNvPr>
          <p:cNvSpPr txBox="1"/>
          <p:nvPr/>
        </p:nvSpPr>
        <p:spPr>
          <a:xfrm>
            <a:off x="1163052" y="272716"/>
            <a:ext cx="2536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Google Crawling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4822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D091B7A-C5E5-6CE2-9FAA-55979C750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5998" y="6522884"/>
            <a:ext cx="2084243" cy="214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94CA228-3C7D-1900-07D0-C009B5F41F10}"/>
              </a:ext>
            </a:extLst>
          </p:cNvPr>
          <p:cNvSpPr txBox="1"/>
          <p:nvPr/>
        </p:nvSpPr>
        <p:spPr>
          <a:xfrm>
            <a:off x="0" y="854320"/>
            <a:ext cx="12204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u="sng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 상세 과정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208D6748-5C1B-69F8-BD0D-5A36E3515E84}"/>
              </a:ext>
            </a:extLst>
          </p:cNvPr>
          <p:cNvSpPr/>
          <p:nvPr/>
        </p:nvSpPr>
        <p:spPr>
          <a:xfrm>
            <a:off x="314664" y="1918589"/>
            <a:ext cx="3567223" cy="3309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CODE :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 </a:t>
            </a:r>
            <a:r>
              <a:rPr lang="ko-KR" altLang="en-US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셀렉터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값이 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.rg_i.Q4LuWd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찾음</a:t>
            </a:r>
            <a:endParaRPr lang="ko-KR" altLang="en-US" spc="-3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xmlns="" id="{9A18389B-2E37-210E-EE33-2664030F4DE4}"/>
              </a:ext>
            </a:extLst>
          </p:cNvPr>
          <p:cNvCxnSpPr>
            <a:cxnSpLocks/>
          </p:cNvCxnSpPr>
          <p:nvPr/>
        </p:nvCxnSpPr>
        <p:spPr>
          <a:xfrm>
            <a:off x="2114710" y="1630179"/>
            <a:ext cx="0" cy="2884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C332C476-6E51-BFBA-9198-BC4A0FC6AF94}"/>
              </a:ext>
            </a:extLst>
          </p:cNvPr>
          <p:cNvCxnSpPr>
            <a:cxnSpLocks/>
          </p:cNvCxnSpPr>
          <p:nvPr/>
        </p:nvCxnSpPr>
        <p:spPr>
          <a:xfrm>
            <a:off x="2114710" y="5227818"/>
            <a:ext cx="0" cy="4546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9">
            <a:extLst>
              <a:ext uri="{FF2B5EF4-FFF2-40B4-BE49-F238E27FC236}">
                <a16:creationId xmlns:a16="http://schemas.microsoft.com/office/drawing/2014/main" xmlns="" id="{CF2DB6D5-CD53-A83A-9288-98A19B51C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234" y="1956306"/>
            <a:ext cx="7102416" cy="692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xmlns="" id="{10C00DAE-3719-85CC-46B8-B740057BB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234" y="2802423"/>
            <a:ext cx="3164329" cy="235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C502A91D-4B11-8FE9-A58B-5B669D7A8676}"/>
              </a:ext>
            </a:extLst>
          </p:cNvPr>
          <p:cNvSpPr/>
          <p:nvPr/>
        </p:nvSpPr>
        <p:spPr>
          <a:xfrm>
            <a:off x="4365903" y="2826305"/>
            <a:ext cx="1439346" cy="2842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24321E5-9285-9ADD-A41F-2FB78CFF9977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239C484-B346-3DFB-72C0-0CCE5AC298D3}"/>
              </a:ext>
            </a:extLst>
          </p:cNvPr>
          <p:cNvSpPr txBox="1"/>
          <p:nvPr/>
        </p:nvSpPr>
        <p:spPr>
          <a:xfrm>
            <a:off x="1163052" y="272716"/>
            <a:ext cx="2536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Google Crawling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251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D091B7A-C5E5-6CE2-9FAA-55979C750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5998" y="6522884"/>
            <a:ext cx="2084243" cy="214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94CA228-3C7D-1900-07D0-C009B5F41F10}"/>
              </a:ext>
            </a:extLst>
          </p:cNvPr>
          <p:cNvSpPr txBox="1"/>
          <p:nvPr/>
        </p:nvSpPr>
        <p:spPr>
          <a:xfrm>
            <a:off x="0" y="854320"/>
            <a:ext cx="12204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u="sng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 상세 과정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208D6748-5C1B-69F8-BD0D-5A36E3515E84}"/>
              </a:ext>
            </a:extLst>
          </p:cNvPr>
          <p:cNvSpPr/>
          <p:nvPr/>
        </p:nvSpPr>
        <p:spPr>
          <a:xfrm>
            <a:off x="314664" y="1918590"/>
            <a:ext cx="3567223" cy="10143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CODE :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파일을 저장하는 코드</a:t>
            </a:r>
            <a:endParaRPr lang="ko-KR" altLang="en-US" spc="-3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xmlns="" id="{9A18389B-2E37-210E-EE33-2664030F4DE4}"/>
              </a:ext>
            </a:extLst>
          </p:cNvPr>
          <p:cNvCxnSpPr>
            <a:cxnSpLocks/>
          </p:cNvCxnSpPr>
          <p:nvPr/>
        </p:nvCxnSpPr>
        <p:spPr>
          <a:xfrm>
            <a:off x="2114710" y="1630179"/>
            <a:ext cx="0" cy="2884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C332C476-6E51-BFBA-9198-BC4A0FC6AF94}"/>
              </a:ext>
            </a:extLst>
          </p:cNvPr>
          <p:cNvCxnSpPr>
            <a:cxnSpLocks/>
          </p:cNvCxnSpPr>
          <p:nvPr/>
        </p:nvCxnSpPr>
        <p:spPr>
          <a:xfrm>
            <a:off x="2114710" y="2932982"/>
            <a:ext cx="0" cy="4546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1">
            <a:extLst>
              <a:ext uri="{FF2B5EF4-FFF2-40B4-BE49-F238E27FC236}">
                <a16:creationId xmlns:a16="http://schemas.microsoft.com/office/drawing/2014/main" xmlns="" id="{C0577808-AEF3-08E4-A373-2175E4F8E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487" y="2142354"/>
            <a:ext cx="7481876" cy="719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xmlns="" id="{97E4C6B2-DF19-9810-F353-B8B28BC6B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526" y="3239563"/>
            <a:ext cx="4201007" cy="2099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3442472E-FCF7-3412-D431-628AD7D6E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825" y="3152624"/>
            <a:ext cx="3105467" cy="2215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02FCEA3E-27AA-F252-EEFD-F004C3E34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317" y="5629734"/>
            <a:ext cx="4616645" cy="893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B40D9E84-ED40-4978-6FB6-6318491F418F}"/>
              </a:ext>
            </a:extLst>
          </p:cNvPr>
          <p:cNvSpPr/>
          <p:nvPr/>
        </p:nvSpPr>
        <p:spPr>
          <a:xfrm>
            <a:off x="331098" y="3401580"/>
            <a:ext cx="3567223" cy="3073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3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 확인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2DC32FB-3E38-3319-CBF3-8A7722947128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C869116F-B6B8-0FB9-70CD-97C41FE88F0C}"/>
              </a:ext>
            </a:extLst>
          </p:cNvPr>
          <p:cNvSpPr txBox="1"/>
          <p:nvPr/>
        </p:nvSpPr>
        <p:spPr>
          <a:xfrm>
            <a:off x="1163052" y="272716"/>
            <a:ext cx="2536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Google Crawling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6600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664238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520206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데이터 분류 및 학습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xmlns="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E87738C-0B92-46EA-7CCB-34391F835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1404" y="6308905"/>
            <a:ext cx="2034404" cy="44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75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933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데이터 분류 및 학습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0447" y="1295400"/>
            <a:ext cx="5785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Crawling</a:t>
            </a:r>
            <a:r>
              <a:rPr lang="ko-KR" altLang="en-US" dirty="0"/>
              <a:t>으로 수집한 데이터를 분류 하는 학습 진행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0447" y="1746247"/>
            <a:ext cx="10421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PC</a:t>
            </a:r>
            <a:r>
              <a:rPr lang="ko-KR" altLang="en-US" dirty="0"/>
              <a:t>에서 진행하기에는 </a:t>
            </a:r>
            <a:r>
              <a:rPr lang="en-US" altLang="ko-KR" dirty="0"/>
              <a:t>PC</a:t>
            </a:r>
            <a:r>
              <a:rPr lang="ko-KR" altLang="en-US" dirty="0"/>
              <a:t>의 성능 및 코드의 디버깅이 힘들어 </a:t>
            </a:r>
            <a:r>
              <a:rPr lang="en-US" altLang="ko-KR" dirty="0"/>
              <a:t>Teachable Machine </a:t>
            </a:r>
            <a:r>
              <a:rPr lang="ko-KR" altLang="en-US" dirty="0"/>
              <a:t>사이트를 이용</a:t>
            </a:r>
            <a:endParaRPr lang="en-US" altLang="ko-KR" dirty="0"/>
          </a:p>
          <a:p>
            <a:r>
              <a:rPr lang="en-US" altLang="ko-KR" dirty="0"/>
              <a:t>	- https://teachablemachine.withgoogle.com/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C05B6F4D-F6AD-051D-4E0F-D0003E545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5998" y="6522884"/>
            <a:ext cx="2084243" cy="214318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xmlns="" id="{82E8D031-79C8-9A92-192B-B04829CE9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64" y="2541112"/>
            <a:ext cx="7872887" cy="3400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8802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933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데이터 분류 및 학습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C05B6F4D-F6AD-051D-4E0F-D0003E545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5998" y="6522884"/>
            <a:ext cx="2084243" cy="21431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9147CEE0-F539-4257-E38A-2241952259B1}"/>
              </a:ext>
            </a:extLst>
          </p:cNvPr>
          <p:cNvSpPr/>
          <p:nvPr/>
        </p:nvSpPr>
        <p:spPr>
          <a:xfrm>
            <a:off x="320415" y="1704440"/>
            <a:ext cx="2848355" cy="698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이미지 프로젝트 선택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35C0B041-0D05-E2A2-05FB-7E3E2C7FA1C7}"/>
              </a:ext>
            </a:extLst>
          </p:cNvPr>
          <p:cNvCxnSpPr>
            <a:cxnSpLocks/>
            <a:stCxn id="11" idx="3"/>
            <a:endCxn id="20" idx="1"/>
          </p:cNvCxnSpPr>
          <p:nvPr/>
        </p:nvCxnSpPr>
        <p:spPr>
          <a:xfrm>
            <a:off x="3168770" y="2053841"/>
            <a:ext cx="638357" cy="19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AEA29EA-8A95-B818-EDBB-6F38E7485E86}"/>
              </a:ext>
            </a:extLst>
          </p:cNvPr>
          <p:cNvSpPr txBox="1"/>
          <p:nvPr/>
        </p:nvSpPr>
        <p:spPr>
          <a:xfrm>
            <a:off x="0" y="854320"/>
            <a:ext cx="12204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u="sng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 상세 과정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6C0C9ED6-3D66-C470-8D4A-6DA1E3523F42}"/>
              </a:ext>
            </a:extLst>
          </p:cNvPr>
          <p:cNvSpPr/>
          <p:nvPr/>
        </p:nvSpPr>
        <p:spPr>
          <a:xfrm>
            <a:off x="3807127" y="1706398"/>
            <a:ext cx="2921478" cy="698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표준 이미지 모델 선택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87440A35-86DC-C373-ED99-445E25664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47" y="2696530"/>
            <a:ext cx="2596564" cy="354324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474DAE0A-B74D-80FD-9C51-557F95F11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127" y="2752642"/>
            <a:ext cx="2973236" cy="2562225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xmlns="" id="{6A22C1DE-32B5-A052-866A-EB9665EFB66D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6728605" y="2039276"/>
            <a:ext cx="638357" cy="19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C89A81BF-0488-30B6-9817-C24D5CE6B6BC}"/>
              </a:ext>
            </a:extLst>
          </p:cNvPr>
          <p:cNvSpPr/>
          <p:nvPr/>
        </p:nvSpPr>
        <p:spPr>
          <a:xfrm>
            <a:off x="7366962" y="1691833"/>
            <a:ext cx="3878204" cy="698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학습 스킬 데이터 업로드</a:t>
            </a: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xmlns="" id="{577BDF06-7A31-0668-091A-527BC2976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962" y="2738077"/>
            <a:ext cx="3878205" cy="3908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DA6BAE05-DF7F-48E8-591D-C6622B25B831}"/>
              </a:ext>
            </a:extLst>
          </p:cNvPr>
          <p:cNvSpPr/>
          <p:nvPr/>
        </p:nvSpPr>
        <p:spPr>
          <a:xfrm>
            <a:off x="8049408" y="3394207"/>
            <a:ext cx="523831" cy="4689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xmlns="" id="{76DA9737-5D1A-8FCB-100D-A37C80E920B1}"/>
              </a:ext>
            </a:extLst>
          </p:cNvPr>
          <p:cNvCxnSpPr>
            <a:cxnSpLocks/>
          </p:cNvCxnSpPr>
          <p:nvPr/>
        </p:nvCxnSpPr>
        <p:spPr>
          <a:xfrm>
            <a:off x="11245166" y="2012192"/>
            <a:ext cx="3832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9752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A3BD2BC7-BCAF-4AE2-4CAD-F9D5C707F0E4}"/>
              </a:ext>
            </a:extLst>
          </p:cNvPr>
          <p:cNvSpPr/>
          <p:nvPr/>
        </p:nvSpPr>
        <p:spPr>
          <a:xfrm>
            <a:off x="9920378" y="1743701"/>
            <a:ext cx="1784330" cy="698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학습파일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다운로드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933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데이터 분류 및 학습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C05B6F4D-F6AD-051D-4E0F-D0003E545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5998" y="6522884"/>
            <a:ext cx="2084243" cy="21431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9147CEE0-F539-4257-E38A-2241952259B1}"/>
              </a:ext>
            </a:extLst>
          </p:cNvPr>
          <p:cNvSpPr/>
          <p:nvPr/>
        </p:nvSpPr>
        <p:spPr>
          <a:xfrm>
            <a:off x="487293" y="1743701"/>
            <a:ext cx="2514600" cy="698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학습 시키기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35C0B041-0D05-E2A2-05FB-7E3E2C7FA1C7}"/>
              </a:ext>
            </a:extLst>
          </p:cNvPr>
          <p:cNvCxnSpPr>
            <a:cxnSpLocks/>
            <a:stCxn id="11" idx="3"/>
            <a:endCxn id="20" idx="1"/>
          </p:cNvCxnSpPr>
          <p:nvPr/>
        </p:nvCxnSpPr>
        <p:spPr>
          <a:xfrm>
            <a:off x="3001893" y="2093102"/>
            <a:ext cx="529187" cy="19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AEA29EA-8A95-B818-EDBB-6F38E7485E86}"/>
              </a:ext>
            </a:extLst>
          </p:cNvPr>
          <p:cNvSpPr txBox="1"/>
          <p:nvPr/>
        </p:nvSpPr>
        <p:spPr>
          <a:xfrm>
            <a:off x="0" y="854320"/>
            <a:ext cx="12204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u="sng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 상세 과정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6C0C9ED6-3D66-C470-8D4A-6DA1E3523F42}"/>
              </a:ext>
            </a:extLst>
          </p:cNvPr>
          <p:cNvSpPr/>
          <p:nvPr/>
        </p:nvSpPr>
        <p:spPr>
          <a:xfrm>
            <a:off x="3531080" y="1745659"/>
            <a:ext cx="3255034" cy="698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학습이 완료된 상태 확인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xmlns="" id="{6A22C1DE-32B5-A052-866A-EB9665EFB66D}"/>
              </a:ext>
            </a:extLst>
          </p:cNvPr>
          <p:cNvCxnSpPr>
            <a:cxnSpLocks/>
            <a:stCxn id="20" idx="3"/>
            <a:endCxn id="31" idx="1"/>
          </p:cNvCxnSpPr>
          <p:nvPr/>
        </p:nvCxnSpPr>
        <p:spPr>
          <a:xfrm>
            <a:off x="6786114" y="2095060"/>
            <a:ext cx="442874" cy="72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C89A81BF-0488-30B6-9817-C24D5CE6B6BC}"/>
              </a:ext>
            </a:extLst>
          </p:cNvPr>
          <p:cNvSpPr/>
          <p:nvPr/>
        </p:nvSpPr>
        <p:spPr>
          <a:xfrm>
            <a:off x="7228988" y="1752891"/>
            <a:ext cx="2128338" cy="698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학습 상태 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xmlns="" id="{76DA9737-5D1A-8FCB-100D-A37C80E920B1}"/>
              </a:ext>
            </a:extLst>
          </p:cNvPr>
          <p:cNvCxnSpPr>
            <a:cxnSpLocks/>
          </p:cNvCxnSpPr>
          <p:nvPr/>
        </p:nvCxnSpPr>
        <p:spPr>
          <a:xfrm>
            <a:off x="11702851" y="2078296"/>
            <a:ext cx="27962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xmlns="" id="{ED4BF743-9AA8-10C2-1F3E-79BEE37DE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92" y="2704784"/>
            <a:ext cx="2514600" cy="232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xmlns="" id="{F319B996-C1E5-3DB3-E664-811533D22B5C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47291" y="2093102"/>
            <a:ext cx="24000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>
            <a:extLst>
              <a:ext uri="{FF2B5EF4-FFF2-40B4-BE49-F238E27FC236}">
                <a16:creationId xmlns:a16="http://schemas.microsoft.com/office/drawing/2014/main" xmlns="" id="{C3A0A66D-EF74-9059-A6B7-8E80A143F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079" y="2668065"/>
            <a:ext cx="3312153" cy="3753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02B9DC77-655C-D962-8962-4ABA8E0F8B10}"/>
              </a:ext>
            </a:extLst>
          </p:cNvPr>
          <p:cNvSpPr/>
          <p:nvPr/>
        </p:nvSpPr>
        <p:spPr>
          <a:xfrm>
            <a:off x="6079689" y="3281922"/>
            <a:ext cx="623105" cy="3767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xmlns="" id="{35DCF532-0EDF-A765-6289-88FC83AE4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083" y="2559257"/>
            <a:ext cx="2084243" cy="4023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018F0535-717E-D768-C0B5-8834A42CFC08}"/>
              </a:ext>
            </a:extLst>
          </p:cNvPr>
          <p:cNvSpPr/>
          <p:nvPr/>
        </p:nvSpPr>
        <p:spPr>
          <a:xfrm>
            <a:off x="7950918" y="6248944"/>
            <a:ext cx="1206779" cy="3513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xmlns="" id="{AA2FB95C-6655-582F-D29B-75587CF5985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9357326" y="2093102"/>
            <a:ext cx="563052" cy="91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2">
            <a:extLst>
              <a:ext uri="{FF2B5EF4-FFF2-40B4-BE49-F238E27FC236}">
                <a16:creationId xmlns:a16="http://schemas.microsoft.com/office/drawing/2014/main" xmlns="" id="{398B2716-C445-A960-D760-C6407ABAB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378" y="2579925"/>
            <a:ext cx="1966823" cy="397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CEEFA385-A2F5-A4D4-F51E-BB65637AA2D8}"/>
              </a:ext>
            </a:extLst>
          </p:cNvPr>
          <p:cNvSpPr/>
          <p:nvPr/>
        </p:nvSpPr>
        <p:spPr>
          <a:xfrm>
            <a:off x="10490667" y="2574876"/>
            <a:ext cx="1252672" cy="2868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853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748DE9C-B5AD-BAA4-4EBD-53FA1916E9A2}"/>
              </a:ext>
            </a:extLst>
          </p:cNvPr>
          <p:cNvSpPr txBox="1"/>
          <p:nvPr/>
        </p:nvSpPr>
        <p:spPr>
          <a:xfrm>
            <a:off x="1229707" y="72189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E308183-DB54-F711-9B69-C8C5752AF7AF}"/>
              </a:ext>
            </a:extLst>
          </p:cNvPr>
          <p:cNvSpPr txBox="1"/>
          <p:nvPr/>
        </p:nvSpPr>
        <p:spPr>
          <a:xfrm>
            <a:off x="1856247" y="2362199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20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C5F8E78-68AC-B048-5336-EE835D4169E6}"/>
              </a:ext>
            </a:extLst>
          </p:cNvPr>
          <p:cNvSpPr txBox="1"/>
          <p:nvPr/>
        </p:nvSpPr>
        <p:spPr>
          <a:xfrm>
            <a:off x="2585007" y="2300644"/>
            <a:ext cx="2271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 설정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13F5BEB-A29E-EC98-4681-67E53CB0B3C2}"/>
              </a:ext>
            </a:extLst>
          </p:cNvPr>
          <p:cNvSpPr txBox="1"/>
          <p:nvPr/>
        </p:nvSpPr>
        <p:spPr>
          <a:xfrm>
            <a:off x="1856247" y="3438417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20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5EF1453-BC33-8329-E803-35808F5E93AA}"/>
              </a:ext>
            </a:extLst>
          </p:cNvPr>
          <p:cNvSpPr txBox="1"/>
          <p:nvPr/>
        </p:nvSpPr>
        <p:spPr>
          <a:xfrm>
            <a:off x="2585007" y="3376862"/>
            <a:ext cx="3089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</a:t>
            </a:r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이미지 </a:t>
            </a:r>
            <a:r>
              <a:rPr lang="en-US" altLang="ko-KR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Crawling</a:t>
            </a:r>
            <a:endParaRPr lang="ko-KR" altLang="en-US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67FBC02-6717-E326-10F3-EED37C2CE102}"/>
              </a:ext>
            </a:extLst>
          </p:cNvPr>
          <p:cNvSpPr txBox="1"/>
          <p:nvPr/>
        </p:nvSpPr>
        <p:spPr>
          <a:xfrm>
            <a:off x="1856247" y="4514635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20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75A99F0-E26F-49EF-19FA-5DA225DF25D0}"/>
              </a:ext>
            </a:extLst>
          </p:cNvPr>
          <p:cNvSpPr txBox="1"/>
          <p:nvPr/>
        </p:nvSpPr>
        <p:spPr>
          <a:xfrm>
            <a:off x="2585007" y="4453080"/>
            <a:ext cx="1725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 </a:t>
            </a:r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EC5CD14-4594-1730-18CF-710701846C6F}"/>
              </a:ext>
            </a:extLst>
          </p:cNvPr>
          <p:cNvSpPr txBox="1"/>
          <p:nvPr/>
        </p:nvSpPr>
        <p:spPr>
          <a:xfrm>
            <a:off x="1856247" y="5590853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20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4BB9965-4F0D-8E0C-4C5A-019C795529F3}"/>
              </a:ext>
            </a:extLst>
          </p:cNvPr>
          <p:cNvSpPr txBox="1"/>
          <p:nvPr/>
        </p:nvSpPr>
        <p:spPr>
          <a:xfrm>
            <a:off x="2585007" y="5529298"/>
            <a:ext cx="2510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</a:t>
            </a:r>
            <a:r>
              <a:rPr lang="ko-KR" altLang="en-US" sz="2800" spc="-300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프로세싱</a:t>
            </a:r>
            <a:endParaRPr lang="ko-KR" altLang="en-US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27B173C-BF4B-5D6B-514A-71779E736CDB}"/>
              </a:ext>
            </a:extLst>
          </p:cNvPr>
          <p:cNvSpPr txBox="1"/>
          <p:nvPr/>
        </p:nvSpPr>
        <p:spPr>
          <a:xfrm>
            <a:off x="2585007" y="98619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table of contents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D258E78-E0A3-AE12-64E5-C4481F9EEFE4}"/>
              </a:ext>
            </a:extLst>
          </p:cNvPr>
          <p:cNvSpPr txBox="1"/>
          <p:nvPr/>
        </p:nvSpPr>
        <p:spPr>
          <a:xfrm>
            <a:off x="9987228" y="643778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02CED0DE-6F71-71B8-7E6B-E4BBFE0015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31"/>
          <a:stretch/>
        </p:blipFill>
        <p:spPr>
          <a:xfrm>
            <a:off x="6096000" y="0"/>
            <a:ext cx="6108378" cy="685800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933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데이터 분류 및 학습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C05B6F4D-F6AD-051D-4E0F-D0003E545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5998" y="6522884"/>
            <a:ext cx="2084243" cy="21431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9147CEE0-F539-4257-E38A-2241952259B1}"/>
              </a:ext>
            </a:extLst>
          </p:cNvPr>
          <p:cNvSpPr/>
          <p:nvPr/>
        </p:nvSpPr>
        <p:spPr>
          <a:xfrm>
            <a:off x="654070" y="1743701"/>
            <a:ext cx="4355001" cy="698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Tensorflow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keras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파일로 다운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35C0B041-0D05-E2A2-05FB-7E3E2C7FA1C7}"/>
              </a:ext>
            </a:extLst>
          </p:cNvPr>
          <p:cNvCxnSpPr>
            <a:cxnSpLocks/>
            <a:stCxn id="11" idx="3"/>
            <a:endCxn id="20" idx="1"/>
          </p:cNvCxnSpPr>
          <p:nvPr/>
        </p:nvCxnSpPr>
        <p:spPr>
          <a:xfrm flipV="1">
            <a:off x="5009071" y="2093101"/>
            <a:ext cx="32780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AEA29EA-8A95-B818-EDBB-6F38E7485E86}"/>
              </a:ext>
            </a:extLst>
          </p:cNvPr>
          <p:cNvSpPr txBox="1"/>
          <p:nvPr/>
        </p:nvSpPr>
        <p:spPr>
          <a:xfrm>
            <a:off x="0" y="854320"/>
            <a:ext cx="12204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u="sng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 상세 과정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6C0C9ED6-3D66-C470-8D4A-6DA1E3523F42}"/>
              </a:ext>
            </a:extLst>
          </p:cNvPr>
          <p:cNvSpPr/>
          <p:nvPr/>
        </p:nvSpPr>
        <p:spPr>
          <a:xfrm>
            <a:off x="5336877" y="1743700"/>
            <a:ext cx="3255034" cy="698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확인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xmlns="" id="{6A22C1DE-32B5-A052-866A-EB9665EFB66D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8591911" y="2093100"/>
            <a:ext cx="32205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xmlns="" id="{F319B996-C1E5-3DB3-E664-811533D22B5C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93298" y="2093102"/>
            <a:ext cx="3607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>
            <a:extLst>
              <a:ext uri="{FF2B5EF4-FFF2-40B4-BE49-F238E27FC236}">
                <a16:creationId xmlns:a16="http://schemas.microsoft.com/office/drawing/2014/main" xmlns="" id="{04D765A4-A720-2F9C-5771-32A3069B1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70" y="2728366"/>
            <a:ext cx="4355001" cy="3580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16A5C84C-9D13-0DB7-FB8B-794473E41B53}"/>
              </a:ext>
            </a:extLst>
          </p:cNvPr>
          <p:cNvSpPr/>
          <p:nvPr/>
        </p:nvSpPr>
        <p:spPr>
          <a:xfrm>
            <a:off x="402535" y="3630388"/>
            <a:ext cx="601979" cy="3065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B6B4D3C5-7F82-F944-9865-0850BE8BA315}"/>
              </a:ext>
            </a:extLst>
          </p:cNvPr>
          <p:cNvSpPr/>
          <p:nvPr/>
        </p:nvSpPr>
        <p:spPr>
          <a:xfrm>
            <a:off x="1966712" y="3594837"/>
            <a:ext cx="1066442" cy="3709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Picture 3">
            <a:extLst>
              <a:ext uri="{FF2B5EF4-FFF2-40B4-BE49-F238E27FC236}">
                <a16:creationId xmlns:a16="http://schemas.microsoft.com/office/drawing/2014/main" xmlns="" id="{5BC7B2A8-0B51-B4CC-550B-0590F92C1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495" y="2854043"/>
            <a:ext cx="143827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4">
            <a:extLst>
              <a:ext uri="{FF2B5EF4-FFF2-40B4-BE49-F238E27FC236}">
                <a16:creationId xmlns:a16="http://schemas.microsoft.com/office/drawing/2014/main" xmlns="" id="{EBBA699C-C4D2-2F4B-935C-D2225A235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561" y="3575269"/>
            <a:ext cx="2457450" cy="287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C60D8B57-5C19-9F6A-AC51-B335CEDE5F1D}"/>
              </a:ext>
            </a:extLst>
          </p:cNvPr>
          <p:cNvSpPr/>
          <p:nvPr/>
        </p:nvSpPr>
        <p:spPr>
          <a:xfrm>
            <a:off x="8913963" y="1689066"/>
            <a:ext cx="1673524" cy="698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완료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1187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D091B7A-C5E5-6CE2-9FAA-55979C750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5998" y="6522884"/>
            <a:ext cx="2084243" cy="214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94CA228-3C7D-1900-07D0-C009B5F41F10}"/>
              </a:ext>
            </a:extLst>
          </p:cNvPr>
          <p:cNvSpPr txBox="1"/>
          <p:nvPr/>
        </p:nvSpPr>
        <p:spPr>
          <a:xfrm>
            <a:off x="0" y="941034"/>
            <a:ext cx="12204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u="sng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 상세 과정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208D6748-5C1B-69F8-BD0D-5A36E3515E84}"/>
              </a:ext>
            </a:extLst>
          </p:cNvPr>
          <p:cNvSpPr/>
          <p:nvPr/>
        </p:nvSpPr>
        <p:spPr>
          <a:xfrm>
            <a:off x="314664" y="1918590"/>
            <a:ext cx="5597306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Tensorflow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pip install 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tensorflow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5248DE42-1F87-7638-F620-F3ABC1947100}"/>
              </a:ext>
            </a:extLst>
          </p:cNvPr>
          <p:cNvCxnSpPr>
            <a:cxnSpLocks/>
            <a:stCxn id="19" idx="2"/>
            <a:endCxn id="33" idx="0"/>
          </p:cNvCxnSpPr>
          <p:nvPr/>
        </p:nvCxnSpPr>
        <p:spPr>
          <a:xfrm>
            <a:off x="3113317" y="2637892"/>
            <a:ext cx="0" cy="4541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52460B3C-6CA4-EAD9-1FA0-8948F7E5EB28}"/>
              </a:ext>
            </a:extLst>
          </p:cNvPr>
          <p:cNvSpPr/>
          <p:nvPr/>
        </p:nvSpPr>
        <p:spPr>
          <a:xfrm>
            <a:off x="314664" y="3091994"/>
            <a:ext cx="5597306" cy="18954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분석을 진행 할 이미지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Load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파일 이름을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test.jpg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되어 있음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xmlns="" id="{0B54F295-D273-3B84-B06E-167906B4D144}"/>
              </a:ext>
            </a:extLst>
          </p:cNvPr>
          <p:cNvCxnSpPr>
            <a:cxnSpLocks/>
            <a:stCxn id="33" idx="2"/>
            <a:endCxn id="39" idx="0"/>
          </p:cNvCxnSpPr>
          <p:nvPr/>
        </p:nvCxnSpPr>
        <p:spPr>
          <a:xfrm>
            <a:off x="3113317" y="4987411"/>
            <a:ext cx="0" cy="3822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9C35814E-A956-4518-F624-B989494A4E68}"/>
              </a:ext>
            </a:extLst>
          </p:cNvPr>
          <p:cNvSpPr/>
          <p:nvPr/>
        </p:nvSpPr>
        <p:spPr>
          <a:xfrm>
            <a:off x="314664" y="5369652"/>
            <a:ext cx="5597306" cy="791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크기를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244x244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변경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xmlns="" id="{E3A7EB3D-A25C-AD55-4B80-5F92C826F703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3113317" y="6161081"/>
            <a:ext cx="0" cy="3822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0C423B8-A461-B9D0-88F3-8D8956AB4099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7E94465-78C6-0B41-5E61-FC32AF569361}"/>
              </a:ext>
            </a:extLst>
          </p:cNvPr>
          <p:cNvSpPr txBox="1"/>
          <p:nvPr/>
        </p:nvSpPr>
        <p:spPr>
          <a:xfrm>
            <a:off x="1163052" y="272716"/>
            <a:ext cx="5144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err="1">
                <a:solidFill>
                  <a:schemeClr val="accent1"/>
                </a:solidFill>
              </a:rPr>
              <a:t>Tensorflow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를 이용하여  이미지를 분류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xmlns="" id="{72B481AB-74FC-2AF6-8D71-5A9117DBB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31" y="2864943"/>
            <a:ext cx="4060107" cy="663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xmlns="" id="{C1E86582-228B-7DE2-2F2F-59A8D565A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949" y="5368159"/>
            <a:ext cx="4963347" cy="900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5">
            <a:extLst>
              <a:ext uri="{FF2B5EF4-FFF2-40B4-BE49-F238E27FC236}">
                <a16:creationId xmlns:a16="http://schemas.microsoft.com/office/drawing/2014/main" xmlns="" id="{6F78EA52-2C55-B505-26B8-28AA8BCEA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659" y="3610828"/>
            <a:ext cx="4076483" cy="1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8629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D091B7A-C5E5-6CE2-9FAA-55979C750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5998" y="6522884"/>
            <a:ext cx="2084243" cy="214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94CA228-3C7D-1900-07D0-C009B5F41F10}"/>
              </a:ext>
            </a:extLst>
          </p:cNvPr>
          <p:cNvSpPr txBox="1"/>
          <p:nvPr/>
        </p:nvSpPr>
        <p:spPr>
          <a:xfrm>
            <a:off x="0" y="941034"/>
            <a:ext cx="12204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u="sng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 상세 과정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208D6748-5C1B-69F8-BD0D-5A36E3515E84}"/>
              </a:ext>
            </a:extLst>
          </p:cNvPr>
          <p:cNvSpPr/>
          <p:nvPr/>
        </p:nvSpPr>
        <p:spPr>
          <a:xfrm>
            <a:off x="314664" y="2062259"/>
            <a:ext cx="5597306" cy="41315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라벨과 비교하여 결과를 출력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5248DE42-1F87-7638-F620-F3ABC194710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3113317" y="6193760"/>
            <a:ext cx="0" cy="4025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0C423B8-A461-B9D0-88F3-8D8956AB4099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7E94465-78C6-0B41-5E61-FC32AF569361}"/>
              </a:ext>
            </a:extLst>
          </p:cNvPr>
          <p:cNvSpPr txBox="1"/>
          <p:nvPr/>
        </p:nvSpPr>
        <p:spPr>
          <a:xfrm>
            <a:off x="1163052" y="272716"/>
            <a:ext cx="5144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err="1">
                <a:solidFill>
                  <a:schemeClr val="accent1"/>
                </a:solidFill>
              </a:rPr>
              <a:t>Tensorflow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를 이용하여  이미지를 분류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xmlns="" id="{7F7EF7D8-62D4-855F-3525-2B98770308A1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3113317" y="1728718"/>
            <a:ext cx="0" cy="3335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xmlns="" id="{E98A7E2C-B60E-3143-B936-BA3D493BC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376" y="2111269"/>
            <a:ext cx="4850257" cy="3304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xmlns="" id="{B134659F-04AC-065D-72D7-6859CFED7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376" y="5505405"/>
            <a:ext cx="2027726" cy="869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6281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D091B7A-C5E5-6CE2-9FAA-55979C750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5998" y="6522884"/>
            <a:ext cx="2084243" cy="214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94CA228-3C7D-1900-07D0-C009B5F41F10}"/>
              </a:ext>
            </a:extLst>
          </p:cNvPr>
          <p:cNvSpPr txBox="1"/>
          <p:nvPr/>
        </p:nvSpPr>
        <p:spPr>
          <a:xfrm>
            <a:off x="0" y="941034"/>
            <a:ext cx="12204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u="sng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 상세 과정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208D6748-5C1B-69F8-BD0D-5A36E3515E84}"/>
              </a:ext>
            </a:extLst>
          </p:cNvPr>
          <p:cNvSpPr/>
          <p:nvPr/>
        </p:nvSpPr>
        <p:spPr>
          <a:xfrm>
            <a:off x="314664" y="2062259"/>
            <a:ext cx="5597306" cy="41315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cargo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정상적으로 판단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5248DE42-1F87-7638-F620-F3ABC194710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3113317" y="6193760"/>
            <a:ext cx="0" cy="4025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0C423B8-A461-B9D0-88F3-8D8956AB4099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7E94465-78C6-0B41-5E61-FC32AF569361}"/>
              </a:ext>
            </a:extLst>
          </p:cNvPr>
          <p:cNvSpPr txBox="1"/>
          <p:nvPr/>
        </p:nvSpPr>
        <p:spPr>
          <a:xfrm>
            <a:off x="1163052" y="272716"/>
            <a:ext cx="5144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err="1">
                <a:solidFill>
                  <a:schemeClr val="accent1"/>
                </a:solidFill>
              </a:rPr>
              <a:t>Tensorflow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를 이용하여  이미지를 분류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xmlns="" id="{7F7EF7D8-62D4-855F-3525-2B98770308A1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3113317" y="1728718"/>
            <a:ext cx="0" cy="3335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328BB97-A6F7-EA7F-6DDA-7D85AF090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730" y="1959868"/>
            <a:ext cx="5280732" cy="1021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xmlns="" id="{84E45C2B-6860-C23F-E0B1-E595BCD8D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10" y="3199579"/>
            <a:ext cx="4772025" cy="310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8165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917513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4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773F2969-8E1F-0403-B6B6-037C4B0D5DB2}"/>
                </a:ext>
              </a:extLst>
            </p:cNvPr>
            <p:cNvSpPr txBox="1"/>
            <p:nvPr/>
          </p:nvSpPr>
          <p:spPr>
            <a:xfrm>
              <a:off x="6817895" y="2851935"/>
              <a:ext cx="4634089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Yolo</a:t>
              </a:r>
              <a:r>
                <a:rPr lang="ko-KR" altLang="en-US" sz="4800" b="1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4800" b="1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V7</a:t>
              </a:r>
              <a:r>
                <a:rPr lang="ko-KR" altLang="en-US" sz="4800" b="1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이용한</a:t>
              </a:r>
              <a:endParaRPr lang="en-US" altLang="ko-KR" sz="48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4800" b="1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이미지 프로세싱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xmlns="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398BBCD-1D49-3DBD-04E6-F9A0240FB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5996" y="6331908"/>
            <a:ext cx="2034404" cy="44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37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D091B7A-C5E5-6CE2-9FAA-55979C750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5998" y="6522884"/>
            <a:ext cx="2084243" cy="214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94CA228-3C7D-1900-07D0-C009B5F41F10}"/>
              </a:ext>
            </a:extLst>
          </p:cNvPr>
          <p:cNvSpPr txBox="1"/>
          <p:nvPr/>
        </p:nvSpPr>
        <p:spPr>
          <a:xfrm>
            <a:off x="0" y="941034"/>
            <a:ext cx="12204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u="sng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 상세 과정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208D6748-5C1B-69F8-BD0D-5A36E3515E84}"/>
              </a:ext>
            </a:extLst>
          </p:cNvPr>
          <p:cNvSpPr/>
          <p:nvPr/>
        </p:nvSpPr>
        <p:spPr>
          <a:xfrm>
            <a:off x="314664" y="1918590"/>
            <a:ext cx="5597306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Yolo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실행이 필요한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requirements.txt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파일을 설치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5248DE42-1F87-7638-F620-F3ABC1947100}"/>
              </a:ext>
            </a:extLst>
          </p:cNvPr>
          <p:cNvCxnSpPr>
            <a:cxnSpLocks/>
            <a:stCxn id="19" idx="2"/>
            <a:endCxn id="33" idx="0"/>
          </p:cNvCxnSpPr>
          <p:nvPr/>
        </p:nvCxnSpPr>
        <p:spPr>
          <a:xfrm>
            <a:off x="3113317" y="2637892"/>
            <a:ext cx="0" cy="4541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52460B3C-6CA4-EAD9-1FA0-8948F7E5EB28}"/>
              </a:ext>
            </a:extLst>
          </p:cNvPr>
          <p:cNvSpPr/>
          <p:nvPr/>
        </p:nvSpPr>
        <p:spPr>
          <a:xfrm>
            <a:off x="314664" y="3091994"/>
            <a:ext cx="5597306" cy="18954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Anaconda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가상환경에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requirements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xmlns="" id="{0B54F295-D273-3B84-B06E-167906B4D144}"/>
              </a:ext>
            </a:extLst>
          </p:cNvPr>
          <p:cNvCxnSpPr>
            <a:cxnSpLocks/>
            <a:stCxn id="33" idx="2"/>
            <a:endCxn id="39" idx="0"/>
          </p:cNvCxnSpPr>
          <p:nvPr/>
        </p:nvCxnSpPr>
        <p:spPr>
          <a:xfrm>
            <a:off x="3113317" y="4987411"/>
            <a:ext cx="0" cy="3822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9C35814E-A956-4518-F624-B989494A4E68}"/>
              </a:ext>
            </a:extLst>
          </p:cNvPr>
          <p:cNvSpPr/>
          <p:nvPr/>
        </p:nvSpPr>
        <p:spPr>
          <a:xfrm>
            <a:off x="314664" y="5369652"/>
            <a:ext cx="5597306" cy="791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Requirements.txt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폴더로 이동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xmlns="" id="{E3A7EB3D-A25C-AD55-4B80-5F92C826F703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3113317" y="6161081"/>
            <a:ext cx="0" cy="3822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0C423B8-A461-B9D0-88F3-8D8956AB4099}"/>
              </a:ext>
            </a:extLst>
          </p:cNvPr>
          <p:cNvSpPr txBox="1"/>
          <p:nvPr/>
        </p:nvSpPr>
        <p:spPr>
          <a:xfrm>
            <a:off x="144383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7E94465-78C6-0B41-5E61-FC32AF569361}"/>
              </a:ext>
            </a:extLst>
          </p:cNvPr>
          <p:cNvSpPr txBox="1"/>
          <p:nvPr/>
        </p:nvSpPr>
        <p:spPr>
          <a:xfrm>
            <a:off x="1163052" y="272716"/>
            <a:ext cx="4548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이미지 프로세싱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2F07C77-9407-3F16-519B-98B9065ED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377" y="3039731"/>
            <a:ext cx="5552164" cy="20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94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D091B7A-C5E5-6CE2-9FAA-55979C750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5998" y="6522884"/>
            <a:ext cx="2084243" cy="214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94CA228-3C7D-1900-07D0-C009B5F41F10}"/>
              </a:ext>
            </a:extLst>
          </p:cNvPr>
          <p:cNvSpPr txBox="1"/>
          <p:nvPr/>
        </p:nvSpPr>
        <p:spPr>
          <a:xfrm>
            <a:off x="0" y="941034"/>
            <a:ext cx="12204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u="sng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 상세 과정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208D6748-5C1B-69F8-BD0D-5A36E3515E84}"/>
              </a:ext>
            </a:extLst>
          </p:cNvPr>
          <p:cNvSpPr/>
          <p:nvPr/>
        </p:nvSpPr>
        <p:spPr>
          <a:xfrm>
            <a:off x="314664" y="1918589"/>
            <a:ext cx="5597306" cy="2210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pip install -r requirements.txt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5248DE42-1F87-7638-F620-F3ABC1947100}"/>
              </a:ext>
            </a:extLst>
          </p:cNvPr>
          <p:cNvCxnSpPr>
            <a:cxnSpLocks/>
            <a:stCxn id="19" idx="2"/>
            <a:endCxn id="33" idx="0"/>
          </p:cNvCxnSpPr>
          <p:nvPr/>
        </p:nvCxnSpPr>
        <p:spPr>
          <a:xfrm>
            <a:off x="3113317" y="4129176"/>
            <a:ext cx="0" cy="3775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52460B3C-6CA4-EAD9-1FA0-8948F7E5EB28}"/>
              </a:ext>
            </a:extLst>
          </p:cNvPr>
          <p:cNvSpPr/>
          <p:nvPr/>
        </p:nvSpPr>
        <p:spPr>
          <a:xfrm>
            <a:off x="314664" y="4506727"/>
            <a:ext cx="5597306" cy="18954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파이참에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Anaconda Interpreter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setting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0C423B8-A461-B9D0-88F3-8D8956AB4099}"/>
              </a:ext>
            </a:extLst>
          </p:cNvPr>
          <p:cNvSpPr txBox="1"/>
          <p:nvPr/>
        </p:nvSpPr>
        <p:spPr>
          <a:xfrm>
            <a:off x="144383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7E94465-78C6-0B41-5E61-FC32AF569361}"/>
              </a:ext>
            </a:extLst>
          </p:cNvPr>
          <p:cNvSpPr txBox="1"/>
          <p:nvPr/>
        </p:nvSpPr>
        <p:spPr>
          <a:xfrm>
            <a:off x="1163052" y="272716"/>
            <a:ext cx="4548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이미지 프로세싱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31D5C731-4CBE-2134-1A8C-15D245EF3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427" y="1732463"/>
            <a:ext cx="5670909" cy="264223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51657C9B-5F4F-9670-EE38-B10981C6F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427" y="4519791"/>
            <a:ext cx="5042159" cy="1905098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F2528162-B472-D6A3-7F8D-01B1081599E2}"/>
              </a:ext>
            </a:extLst>
          </p:cNvPr>
          <p:cNvCxnSpPr>
            <a:cxnSpLocks/>
          </p:cNvCxnSpPr>
          <p:nvPr/>
        </p:nvCxnSpPr>
        <p:spPr>
          <a:xfrm>
            <a:off x="3141253" y="1667774"/>
            <a:ext cx="0" cy="2534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E73A5032-1932-82E0-F7D1-06A2774BD4F2}"/>
              </a:ext>
            </a:extLst>
          </p:cNvPr>
          <p:cNvCxnSpPr>
            <a:cxnSpLocks/>
          </p:cNvCxnSpPr>
          <p:nvPr/>
        </p:nvCxnSpPr>
        <p:spPr>
          <a:xfrm>
            <a:off x="3052113" y="6376235"/>
            <a:ext cx="0" cy="2534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909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D091B7A-C5E5-6CE2-9FAA-55979C750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5998" y="6522884"/>
            <a:ext cx="2084243" cy="214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94CA228-3C7D-1900-07D0-C009B5F41F10}"/>
              </a:ext>
            </a:extLst>
          </p:cNvPr>
          <p:cNvSpPr txBox="1"/>
          <p:nvPr/>
        </p:nvSpPr>
        <p:spPr>
          <a:xfrm>
            <a:off x="0" y="941034"/>
            <a:ext cx="12204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u="sng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 상세 과정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208D6748-5C1B-69F8-BD0D-5A36E3515E84}"/>
              </a:ext>
            </a:extLst>
          </p:cNvPr>
          <p:cNvSpPr/>
          <p:nvPr/>
        </p:nvSpPr>
        <p:spPr>
          <a:xfrm>
            <a:off x="314664" y="1918589"/>
            <a:ext cx="5597306" cy="2210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&lt;Interpreter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5248DE42-1F87-7638-F620-F3ABC1947100}"/>
              </a:ext>
            </a:extLst>
          </p:cNvPr>
          <p:cNvCxnSpPr>
            <a:cxnSpLocks/>
            <a:stCxn id="19" idx="2"/>
            <a:endCxn id="33" idx="0"/>
          </p:cNvCxnSpPr>
          <p:nvPr/>
        </p:nvCxnSpPr>
        <p:spPr>
          <a:xfrm>
            <a:off x="3113317" y="4129176"/>
            <a:ext cx="0" cy="3775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52460B3C-6CA4-EAD9-1FA0-8948F7E5EB28}"/>
              </a:ext>
            </a:extLst>
          </p:cNvPr>
          <p:cNvSpPr/>
          <p:nvPr/>
        </p:nvSpPr>
        <p:spPr>
          <a:xfrm>
            <a:off x="314664" y="4506727"/>
            <a:ext cx="5597306" cy="18954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Yolo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파일 가져오기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0C423B8-A461-B9D0-88F3-8D8956AB4099}"/>
              </a:ext>
            </a:extLst>
          </p:cNvPr>
          <p:cNvSpPr txBox="1"/>
          <p:nvPr/>
        </p:nvSpPr>
        <p:spPr>
          <a:xfrm>
            <a:off x="144383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7E94465-78C6-0B41-5E61-FC32AF569361}"/>
              </a:ext>
            </a:extLst>
          </p:cNvPr>
          <p:cNvSpPr txBox="1"/>
          <p:nvPr/>
        </p:nvSpPr>
        <p:spPr>
          <a:xfrm>
            <a:off x="1163052" y="272716"/>
            <a:ext cx="4548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이미지 프로세싱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F2528162-B472-D6A3-7F8D-01B1081599E2}"/>
              </a:ext>
            </a:extLst>
          </p:cNvPr>
          <p:cNvCxnSpPr>
            <a:cxnSpLocks/>
          </p:cNvCxnSpPr>
          <p:nvPr/>
        </p:nvCxnSpPr>
        <p:spPr>
          <a:xfrm>
            <a:off x="3141253" y="1667774"/>
            <a:ext cx="0" cy="2534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E73A5032-1932-82E0-F7D1-06A2774BD4F2}"/>
              </a:ext>
            </a:extLst>
          </p:cNvPr>
          <p:cNvCxnSpPr>
            <a:cxnSpLocks/>
          </p:cNvCxnSpPr>
          <p:nvPr/>
        </p:nvCxnSpPr>
        <p:spPr>
          <a:xfrm>
            <a:off x="3052113" y="6376235"/>
            <a:ext cx="0" cy="2534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7D7C8F4-6B5C-29DB-DFF7-D58EB2F05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477" y="1732463"/>
            <a:ext cx="3763932" cy="27192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E3498C8-8701-25D9-3A81-328C40C28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032" y="4606195"/>
            <a:ext cx="2799189" cy="169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294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D091B7A-C5E5-6CE2-9FAA-55979C750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5998" y="6522884"/>
            <a:ext cx="2084243" cy="214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94CA228-3C7D-1900-07D0-C009B5F41F10}"/>
              </a:ext>
            </a:extLst>
          </p:cNvPr>
          <p:cNvSpPr txBox="1"/>
          <p:nvPr/>
        </p:nvSpPr>
        <p:spPr>
          <a:xfrm>
            <a:off x="0" y="941034"/>
            <a:ext cx="12204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u="sng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 상세 과정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208D6748-5C1B-69F8-BD0D-5A36E3515E84}"/>
              </a:ext>
            </a:extLst>
          </p:cNvPr>
          <p:cNvSpPr/>
          <p:nvPr/>
        </p:nvSpPr>
        <p:spPr>
          <a:xfrm>
            <a:off x="314664" y="1918589"/>
            <a:ext cx="5597306" cy="45506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 비교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0C423B8-A461-B9D0-88F3-8D8956AB4099}"/>
              </a:ext>
            </a:extLst>
          </p:cNvPr>
          <p:cNvSpPr txBox="1"/>
          <p:nvPr/>
        </p:nvSpPr>
        <p:spPr>
          <a:xfrm>
            <a:off x="144383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7E94465-78C6-0B41-5E61-FC32AF569361}"/>
              </a:ext>
            </a:extLst>
          </p:cNvPr>
          <p:cNvSpPr txBox="1"/>
          <p:nvPr/>
        </p:nvSpPr>
        <p:spPr>
          <a:xfrm>
            <a:off x="1163052" y="272716"/>
            <a:ext cx="4548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이미지 프로세싱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F2528162-B472-D6A3-7F8D-01B1081599E2}"/>
              </a:ext>
            </a:extLst>
          </p:cNvPr>
          <p:cNvCxnSpPr>
            <a:cxnSpLocks/>
          </p:cNvCxnSpPr>
          <p:nvPr/>
        </p:nvCxnSpPr>
        <p:spPr>
          <a:xfrm>
            <a:off x="3141253" y="1667774"/>
            <a:ext cx="0" cy="2534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6FB55833-AB28-6B3E-924E-A427FFFB6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021" y="1801465"/>
            <a:ext cx="4992300" cy="24419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1176C7E5-FEC8-4CCD-7151-F426752E3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021" y="4357614"/>
            <a:ext cx="5722315" cy="211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467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E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:a16="http://schemas.microsoft.com/office/drawing/2014/main" xmlns="" id="{82E972E3-5A9F-5EC8-8519-037C335D1561}"/>
              </a:ext>
            </a:extLst>
          </p:cNvPr>
          <p:cNvSpPr txBox="1"/>
          <p:nvPr/>
        </p:nvSpPr>
        <p:spPr>
          <a:xfrm flipH="1">
            <a:off x="299049" y="1387631"/>
            <a:ext cx="115939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</a:rPr>
              <a:t>Q &amp; A</a:t>
            </a:r>
          </a:p>
          <a:p>
            <a:pPr algn="ctr"/>
            <a:endParaRPr lang="en-US" altLang="ko-KR" sz="7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7200" b="1" i="1" dirty="0">
                <a:solidFill>
                  <a:schemeClr val="bg1"/>
                </a:solidFill>
              </a:rPr>
              <a:t>감사합니다</a:t>
            </a:r>
            <a:r>
              <a:rPr lang="en-US" altLang="ko-KR" sz="7200" b="1" i="1" dirty="0">
                <a:solidFill>
                  <a:schemeClr val="bg1"/>
                </a:solidFill>
              </a:rPr>
              <a:t>!</a:t>
            </a:r>
            <a:endParaRPr lang="ko-KR" altLang="en-US" sz="7200" b="1" i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1A5CD31-3946-B534-23EA-EFFA4A745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5126" y="6510335"/>
            <a:ext cx="2176874" cy="34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345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F5C1ACF7-8A35-25CF-FF70-3E0814963361}"/>
              </a:ext>
            </a:extLst>
          </p:cNvPr>
          <p:cNvCxnSpPr/>
          <p:nvPr/>
        </p:nvCxnSpPr>
        <p:spPr>
          <a:xfrm>
            <a:off x="0" y="346551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68BDFDEA-2A55-402D-6599-C07C84E494E6}"/>
              </a:ext>
            </a:extLst>
          </p:cNvPr>
          <p:cNvSpPr/>
          <p:nvPr/>
        </p:nvSpPr>
        <p:spPr>
          <a:xfrm>
            <a:off x="818148" y="2081463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F001C1F6-1EBD-E5CE-94C9-5878C1918FEC}"/>
              </a:ext>
            </a:extLst>
          </p:cNvPr>
          <p:cNvSpPr/>
          <p:nvPr/>
        </p:nvSpPr>
        <p:spPr>
          <a:xfrm>
            <a:off x="8678779" y="2081463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F8E857DD-B7DA-4C94-4B41-487CC595ADF3}"/>
              </a:ext>
            </a:extLst>
          </p:cNvPr>
          <p:cNvSpPr/>
          <p:nvPr/>
        </p:nvSpPr>
        <p:spPr>
          <a:xfrm>
            <a:off x="4756485" y="2081462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5FB81F6-76A1-1777-8953-CB7B9A32A7A3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요약 </a:t>
            </a:r>
            <a:r>
              <a:rPr lang="en-US" altLang="ko-KR" sz="2800" b="1" spc="-3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Overview</a:t>
            </a:r>
            <a:endParaRPr lang="ko-KR" altLang="en-US" sz="2800" b="1" spc="-300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944080C-AE31-0B6A-5362-529043FB2DAB}"/>
              </a:ext>
            </a:extLst>
          </p:cNvPr>
          <p:cNvSpPr txBox="1"/>
          <p:nvPr/>
        </p:nvSpPr>
        <p:spPr>
          <a:xfrm>
            <a:off x="1112520" y="3173125"/>
            <a:ext cx="1996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Crawling</a:t>
            </a:r>
            <a:endParaRPr lang="ko-KR" altLang="en-US" sz="32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83DC3D5-AD91-D8AB-C428-25FDAE44CB12}"/>
              </a:ext>
            </a:extLst>
          </p:cNvPr>
          <p:cNvSpPr txBox="1"/>
          <p:nvPr/>
        </p:nvSpPr>
        <p:spPr>
          <a:xfrm>
            <a:off x="4610100" y="2967385"/>
            <a:ext cx="29641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분류 </a:t>
            </a:r>
            <a:endParaRPr lang="en-US" altLang="ko-KR" sz="32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학습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BE54AF5-E257-82CE-23EB-3A7247442C43}"/>
              </a:ext>
            </a:extLst>
          </p:cNvPr>
          <p:cNvSpPr txBox="1"/>
          <p:nvPr/>
        </p:nvSpPr>
        <p:spPr>
          <a:xfrm>
            <a:off x="8749965" y="2890389"/>
            <a:ext cx="2552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Image</a:t>
            </a:r>
          </a:p>
          <a:p>
            <a:pPr algn="ctr"/>
            <a:r>
              <a:rPr lang="en-US" altLang="ko-KR" sz="32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Processing</a:t>
            </a:r>
            <a:endParaRPr lang="ko-KR" altLang="en-US" sz="32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2CA9834-D50A-0B05-5845-76BB288B5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6315" y="6530060"/>
            <a:ext cx="2165685" cy="30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0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664238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9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40030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환경 설정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xmlns="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7744CED-D7D7-7B6F-D8B4-E3AB82076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1404" y="6308905"/>
            <a:ext cx="2034404" cy="44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284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 설정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3BB2C81-2C36-BFAF-F8BF-91BC4B766C18}"/>
              </a:ext>
            </a:extLst>
          </p:cNvPr>
          <p:cNvSpPr/>
          <p:nvPr/>
        </p:nvSpPr>
        <p:spPr>
          <a:xfrm>
            <a:off x="322543" y="1324978"/>
            <a:ext cx="2994024" cy="25396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5CC9E76E-8EE8-7CCC-512E-560C10F30FD6}"/>
              </a:ext>
            </a:extLst>
          </p:cNvPr>
          <p:cNvSpPr/>
          <p:nvPr/>
        </p:nvSpPr>
        <p:spPr>
          <a:xfrm>
            <a:off x="4375568" y="1324978"/>
            <a:ext cx="2994024" cy="25396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0454894-0171-1E1A-CBB1-970768B52DC7}"/>
              </a:ext>
            </a:extLst>
          </p:cNvPr>
          <p:cNvSpPr txBox="1"/>
          <p:nvPr/>
        </p:nvSpPr>
        <p:spPr>
          <a:xfrm>
            <a:off x="1342502" y="310612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7353C824-937A-E110-963F-5F8649640E2E}"/>
              </a:ext>
            </a:extLst>
          </p:cNvPr>
          <p:cNvSpPr txBox="1"/>
          <p:nvPr/>
        </p:nvSpPr>
        <p:spPr>
          <a:xfrm>
            <a:off x="1052075" y="4193621"/>
            <a:ext cx="1679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u="sng" dirty="0">
                <a:solidFill>
                  <a:schemeClr val="accent6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ANACONDA</a:t>
            </a:r>
            <a:endParaRPr lang="ko-KR" altLang="en-US" sz="2000" b="1" u="sng" dirty="0">
              <a:solidFill>
                <a:schemeClr val="accent6">
                  <a:lumMod val="90000"/>
                  <a:lumOff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3488B951-445B-EE1A-916B-A8BF6CFE58AC}"/>
              </a:ext>
            </a:extLst>
          </p:cNvPr>
          <p:cNvSpPr txBox="1"/>
          <p:nvPr/>
        </p:nvSpPr>
        <p:spPr>
          <a:xfrm>
            <a:off x="5375283" y="4193621"/>
            <a:ext cx="1186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u="sng" dirty="0">
                <a:solidFill>
                  <a:schemeClr val="accent6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VSCODE</a:t>
            </a:r>
            <a:endParaRPr lang="ko-KR" altLang="en-US" sz="2000" b="1" u="sng" dirty="0">
              <a:solidFill>
                <a:schemeClr val="accent6">
                  <a:lumMod val="90000"/>
                  <a:lumOff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50022" y="1645783"/>
            <a:ext cx="10695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9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8" name="Picture 4" descr="▷ Anaconda Python y Conda - El Pythonist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08" y="1553578"/>
            <a:ext cx="2424784" cy="192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sual Studio Code - YouTub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476" y="1541084"/>
            <a:ext cx="2209742" cy="210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D0AB4A99-F8F1-D567-6480-F8343158A8D9}"/>
              </a:ext>
            </a:extLst>
          </p:cNvPr>
          <p:cNvSpPr/>
          <p:nvPr/>
        </p:nvSpPr>
        <p:spPr>
          <a:xfrm>
            <a:off x="8558987" y="1417311"/>
            <a:ext cx="2994024" cy="25396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5040653-B008-A223-1B5E-AF0DF8EF0792}"/>
              </a:ext>
            </a:extLst>
          </p:cNvPr>
          <p:cNvSpPr txBox="1"/>
          <p:nvPr/>
        </p:nvSpPr>
        <p:spPr>
          <a:xfrm>
            <a:off x="7489463" y="1645783"/>
            <a:ext cx="10695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9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B7F5AB94-5299-4FAC-3FCD-0469D3C559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860" y="1774954"/>
            <a:ext cx="1678729" cy="16787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7B94411-965D-36F0-E281-12556ED459D5}"/>
              </a:ext>
            </a:extLst>
          </p:cNvPr>
          <p:cNvSpPr txBox="1"/>
          <p:nvPr/>
        </p:nvSpPr>
        <p:spPr>
          <a:xfrm>
            <a:off x="9546462" y="4193621"/>
            <a:ext cx="1134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u="sng" dirty="0" err="1">
                <a:solidFill>
                  <a:schemeClr val="accent6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Pycham</a:t>
            </a:r>
            <a:endParaRPr lang="ko-KR" altLang="en-US" sz="2000" b="1" u="sng" dirty="0">
              <a:solidFill>
                <a:schemeClr val="accent6">
                  <a:lumMod val="90000"/>
                  <a:lumOff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D5857C3D-89BB-F6DE-1FE1-054510997D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5998" y="6522884"/>
            <a:ext cx="2084243" cy="2143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21EE2E0-724E-9BFF-3D42-AC33998B1478}"/>
              </a:ext>
            </a:extLst>
          </p:cNvPr>
          <p:cNvSpPr txBox="1"/>
          <p:nvPr/>
        </p:nvSpPr>
        <p:spPr>
          <a:xfrm>
            <a:off x="8441434" y="5124327"/>
            <a:ext cx="31115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파이썬 전용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IDE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528D1A0-3237-7E09-26A7-9B6851A155B3}"/>
              </a:ext>
            </a:extLst>
          </p:cNvPr>
          <p:cNvSpPr txBox="1"/>
          <p:nvPr/>
        </p:nvSpPr>
        <p:spPr>
          <a:xfrm>
            <a:off x="4258015" y="5131843"/>
            <a:ext cx="31115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무료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Editor </a:t>
            </a:r>
          </a:p>
          <a:p>
            <a:pPr algn="ctr"/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다양한 확장성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625F2137-42C9-5C99-3E1A-ED3B51959637}"/>
              </a:ext>
            </a:extLst>
          </p:cNvPr>
          <p:cNvSpPr txBox="1"/>
          <p:nvPr/>
        </p:nvSpPr>
        <p:spPr>
          <a:xfrm>
            <a:off x="322543" y="5131843"/>
            <a:ext cx="31115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프로젝트별로 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패키지 관리가 용이함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가상환경을 이용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81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4618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 설정 </a:t>
            </a:r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아나콘다 설정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60A2222-1861-0C93-F3FF-B480F0A8C532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9C86559F-3837-B749-A77F-EE960F0146CE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43C8C25A-844B-8FFA-1272-6223DD0085C9}"/>
              </a:ext>
            </a:extLst>
          </p:cNvPr>
          <p:cNvSpPr/>
          <p:nvPr/>
        </p:nvSpPr>
        <p:spPr>
          <a:xfrm>
            <a:off x="9203900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4AF95BF3-A33E-3ED4-D4B8-1B89DC6B1DC5}"/>
              </a:ext>
            </a:extLst>
          </p:cNvPr>
          <p:cNvSpPr/>
          <p:nvPr/>
        </p:nvSpPr>
        <p:spPr>
          <a:xfrm>
            <a:off x="3686783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7970CC38-9B93-3086-7155-DB6D495644D4}"/>
              </a:ext>
            </a:extLst>
          </p:cNvPr>
          <p:cNvSpPr/>
          <p:nvPr/>
        </p:nvSpPr>
        <p:spPr>
          <a:xfrm>
            <a:off x="6445341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925BD38-1355-AAE3-2553-362CAFB84745}"/>
              </a:ext>
            </a:extLst>
          </p:cNvPr>
          <p:cNvSpPr txBox="1"/>
          <p:nvPr/>
        </p:nvSpPr>
        <p:spPr>
          <a:xfrm>
            <a:off x="3133303" y="372375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&gt;&gt;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0F86137-706A-7C35-3E7B-48C64B8441B0}"/>
              </a:ext>
            </a:extLst>
          </p:cNvPr>
          <p:cNvSpPr txBox="1"/>
          <p:nvPr/>
        </p:nvSpPr>
        <p:spPr>
          <a:xfrm>
            <a:off x="5907507" y="372375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&gt;&gt;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72AFCB4-70C9-58E5-F2A7-831DC41BFDD2}"/>
              </a:ext>
            </a:extLst>
          </p:cNvPr>
          <p:cNvSpPr txBox="1"/>
          <p:nvPr/>
        </p:nvSpPr>
        <p:spPr>
          <a:xfrm>
            <a:off x="8634767" y="372375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&gt;&gt;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F9B041E-DDEB-6C62-ECA0-3BC0C2E9BA85}"/>
              </a:ext>
            </a:extLst>
          </p:cNvPr>
          <p:cNvSpPr txBox="1"/>
          <p:nvPr/>
        </p:nvSpPr>
        <p:spPr>
          <a:xfrm>
            <a:off x="1508603" y="2151529"/>
            <a:ext cx="849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D71F45B0-605A-3EEB-231C-67A24AD70A01}"/>
              </a:ext>
            </a:extLst>
          </p:cNvPr>
          <p:cNvSpPr/>
          <p:nvPr/>
        </p:nvSpPr>
        <p:spPr>
          <a:xfrm>
            <a:off x="3686782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D46FD89-E348-2DE4-1889-54E2ADFDD6B6}"/>
              </a:ext>
            </a:extLst>
          </p:cNvPr>
          <p:cNvSpPr txBox="1"/>
          <p:nvPr/>
        </p:nvSpPr>
        <p:spPr>
          <a:xfrm>
            <a:off x="4290404" y="2151529"/>
            <a:ext cx="849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1E1A3D78-ED92-F94F-B0D0-BC15DEBDC75A}"/>
              </a:ext>
            </a:extLst>
          </p:cNvPr>
          <p:cNvSpPr/>
          <p:nvPr/>
        </p:nvSpPr>
        <p:spPr>
          <a:xfrm>
            <a:off x="6445339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109BDDB-F8CF-CC54-B1E4-A028C81111AD}"/>
              </a:ext>
            </a:extLst>
          </p:cNvPr>
          <p:cNvSpPr txBox="1"/>
          <p:nvPr/>
        </p:nvSpPr>
        <p:spPr>
          <a:xfrm>
            <a:off x="7049762" y="2151529"/>
            <a:ext cx="849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BD681D37-D302-8C28-4973-B7F299E24EAC}"/>
              </a:ext>
            </a:extLst>
          </p:cNvPr>
          <p:cNvSpPr/>
          <p:nvPr/>
        </p:nvSpPr>
        <p:spPr>
          <a:xfrm>
            <a:off x="9203896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903BEDFB-CD23-0158-3EC2-D039ED625191}"/>
              </a:ext>
            </a:extLst>
          </p:cNvPr>
          <p:cNvSpPr txBox="1"/>
          <p:nvPr/>
        </p:nvSpPr>
        <p:spPr>
          <a:xfrm>
            <a:off x="9800091" y="2151529"/>
            <a:ext cx="849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BE2E9DD-A907-410C-F125-ADC1C9942C5F}"/>
              </a:ext>
            </a:extLst>
          </p:cNvPr>
          <p:cNvSpPr txBox="1"/>
          <p:nvPr/>
        </p:nvSpPr>
        <p:spPr>
          <a:xfrm>
            <a:off x="1091951" y="4349373"/>
            <a:ext cx="1682895" cy="654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Anaconda Prompt </a:t>
            </a:r>
          </a:p>
          <a:p>
            <a:pPr algn="ctr">
              <a:lnSpc>
                <a:spcPct val="120000"/>
              </a:lnSpc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BE2E9DD-A907-410C-F125-ADC1C9942C5F}"/>
              </a:ext>
            </a:extLst>
          </p:cNvPr>
          <p:cNvSpPr txBox="1"/>
          <p:nvPr/>
        </p:nvSpPr>
        <p:spPr>
          <a:xfrm>
            <a:off x="3873752" y="3483162"/>
            <a:ext cx="1682895" cy="654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최신 환경으로 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업데이트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BE2E9DD-A907-410C-F125-ADC1C9942C5F}"/>
              </a:ext>
            </a:extLst>
          </p:cNvPr>
          <p:cNvSpPr txBox="1"/>
          <p:nvPr/>
        </p:nvSpPr>
        <p:spPr>
          <a:xfrm>
            <a:off x="6633110" y="3612428"/>
            <a:ext cx="1682895" cy="35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가상환경 생성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ABE2E9DD-A907-410C-F125-ADC1C9942C5F}"/>
              </a:ext>
            </a:extLst>
          </p:cNvPr>
          <p:cNvSpPr txBox="1"/>
          <p:nvPr/>
        </p:nvSpPr>
        <p:spPr>
          <a:xfrm>
            <a:off x="9383439" y="3466074"/>
            <a:ext cx="1682895" cy="654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생성된 가상환경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D4022F9B-35D2-028B-CCFE-5214B38AF6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50" y="3023724"/>
            <a:ext cx="3538799" cy="8847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7F3D9794-F79B-C5A1-B858-1268BEECC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5998" y="6522884"/>
            <a:ext cx="2084243" cy="21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62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664238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9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447750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Google Crawling</a:t>
              </a:r>
              <a:endParaRPr lang="ko-KR" altLang="en-US" sz="48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xmlns="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22177CE-CA1E-2D2C-726F-FB4F9DC43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1404" y="6308905"/>
            <a:ext cx="2034404" cy="44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46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536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Google Crawling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254DFCD-6BFA-802A-68C5-CE8AE1818DA3}"/>
              </a:ext>
            </a:extLst>
          </p:cNvPr>
          <p:cNvSpPr txBox="1"/>
          <p:nvPr/>
        </p:nvSpPr>
        <p:spPr>
          <a:xfrm>
            <a:off x="1705224" y="2672718"/>
            <a:ext cx="87815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동적 </a:t>
            </a:r>
            <a:r>
              <a:rPr lang="en-US" altLang="ko-KR" sz="7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Crawling </a:t>
            </a:r>
            <a:r>
              <a:rPr lang="ko-KR" altLang="en-US" sz="7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이란</a:t>
            </a:r>
            <a:r>
              <a:rPr lang="en-US" altLang="ko-KR" sz="7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72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8501EAC-39D2-CA09-720C-EDF7F167A7D4}"/>
              </a:ext>
            </a:extLst>
          </p:cNvPr>
          <p:cNvSpPr txBox="1"/>
          <p:nvPr/>
        </p:nvSpPr>
        <p:spPr>
          <a:xfrm>
            <a:off x="3179988" y="4096357"/>
            <a:ext cx="5832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Selenium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Chrome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조합으로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동적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Crawling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필요한 이미지를 수집</a:t>
            </a:r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xmlns="" id="{BB84A156-89D3-24C7-611D-EAAE09E85E8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4292BA08-12D5-66AE-4C40-3D487C655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5998" y="6522884"/>
            <a:ext cx="2084243" cy="21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44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A533E35D-5D7C-9775-C063-E4161DFEE7C5}"/>
              </a:ext>
            </a:extLst>
          </p:cNvPr>
          <p:cNvSpPr/>
          <p:nvPr/>
        </p:nvSpPr>
        <p:spPr>
          <a:xfrm>
            <a:off x="1048635" y="5118592"/>
            <a:ext cx="5919537" cy="8439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6EE510B-CBB0-C770-7D0F-5E75EBB47954}"/>
              </a:ext>
            </a:extLst>
          </p:cNvPr>
          <p:cNvSpPr txBox="1"/>
          <p:nvPr/>
        </p:nvSpPr>
        <p:spPr>
          <a:xfrm>
            <a:off x="1724057" y="5277354"/>
            <a:ext cx="4568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webdriver</a:t>
            </a:r>
            <a:r>
              <a:rPr lang="en-US" altLang="ko-KR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-manager Library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8E881CF8-446C-F0A6-C23F-73C4527DDE49}"/>
              </a:ext>
            </a:extLst>
          </p:cNvPr>
          <p:cNvSpPr/>
          <p:nvPr/>
        </p:nvSpPr>
        <p:spPr>
          <a:xfrm>
            <a:off x="1048637" y="2121269"/>
            <a:ext cx="5919537" cy="8439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A48AEE2-82B1-6D9E-5CBB-6918EC49DC2A}"/>
              </a:ext>
            </a:extLst>
          </p:cNvPr>
          <p:cNvSpPr txBox="1"/>
          <p:nvPr/>
        </p:nvSpPr>
        <p:spPr>
          <a:xfrm>
            <a:off x="2151391" y="2240533"/>
            <a:ext cx="3714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selenium</a:t>
            </a:r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Library </a:t>
            </a:r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0B4B4394-508A-F880-4605-DC3ED74B1F1F}"/>
              </a:ext>
            </a:extLst>
          </p:cNvPr>
          <p:cNvSpPr/>
          <p:nvPr/>
        </p:nvSpPr>
        <p:spPr>
          <a:xfrm>
            <a:off x="1048636" y="3581600"/>
            <a:ext cx="5919537" cy="8439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EF7AA54-918F-E449-38FE-9DB519BCC48F}"/>
              </a:ext>
            </a:extLst>
          </p:cNvPr>
          <p:cNvSpPr txBox="1"/>
          <p:nvPr/>
        </p:nvSpPr>
        <p:spPr>
          <a:xfrm>
            <a:off x="1837582" y="3740362"/>
            <a:ext cx="4341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Chrome + Chrome Driver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6F75F9E-6060-E3BD-6392-E4E20A859F27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C79585C-B535-48EA-8E35-DC05C783839A}"/>
              </a:ext>
            </a:extLst>
          </p:cNvPr>
          <p:cNvSpPr txBox="1"/>
          <p:nvPr/>
        </p:nvSpPr>
        <p:spPr>
          <a:xfrm>
            <a:off x="1163052" y="272716"/>
            <a:ext cx="2536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Google Crawling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D0D332A8-1BC9-FB75-D88B-DF9615E4E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5998" y="6522884"/>
            <a:ext cx="2084243" cy="21431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4AE7243E-8133-7101-E2E7-4CBDD9818418}"/>
              </a:ext>
            </a:extLst>
          </p:cNvPr>
          <p:cNvSpPr txBox="1"/>
          <p:nvPr/>
        </p:nvSpPr>
        <p:spPr>
          <a:xfrm>
            <a:off x="0" y="1044144"/>
            <a:ext cx="12204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u="sng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준비 과정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A9C9EE6-CA76-96FB-82E9-9D182365ADCE}"/>
              </a:ext>
            </a:extLst>
          </p:cNvPr>
          <p:cNvSpPr txBox="1"/>
          <p:nvPr/>
        </p:nvSpPr>
        <p:spPr>
          <a:xfrm>
            <a:off x="7194430" y="2240533"/>
            <a:ext cx="4813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2060"/>
                </a:solidFill>
              </a:rPr>
              <a:t>: pip install selenium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2769DD83-65CA-AB73-1CF2-DEA5EC61019A}"/>
              </a:ext>
            </a:extLst>
          </p:cNvPr>
          <p:cNvSpPr txBox="1"/>
          <p:nvPr/>
        </p:nvSpPr>
        <p:spPr>
          <a:xfrm>
            <a:off x="7194429" y="5186221"/>
            <a:ext cx="481353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2060"/>
                </a:solidFill>
              </a:rPr>
              <a:t>: pip install </a:t>
            </a:r>
            <a:r>
              <a:rPr lang="en-US" altLang="ko-KR" sz="2800" dirty="0" err="1">
                <a:solidFill>
                  <a:srgbClr val="002060"/>
                </a:solidFill>
              </a:rPr>
              <a:t>webdriver</a:t>
            </a:r>
            <a:r>
              <a:rPr lang="en-US" altLang="ko-KR" sz="2800" dirty="0">
                <a:solidFill>
                  <a:srgbClr val="002060"/>
                </a:solidFill>
              </a:rPr>
              <a:t>-manager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   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   - </a:t>
            </a:r>
            <a:r>
              <a:rPr lang="en-US" altLang="ko-KR" sz="1600" dirty="0"/>
              <a:t>Chrome </a:t>
            </a:r>
            <a:r>
              <a:rPr lang="ko-KR" altLang="en-US" sz="1600" dirty="0"/>
              <a:t>버전에 맞는 </a:t>
            </a:r>
            <a:r>
              <a:rPr lang="en-US" altLang="ko-KR" sz="1600" dirty="0"/>
              <a:t>chrome driver</a:t>
            </a:r>
            <a:r>
              <a:rPr lang="ko-KR" altLang="en-US" sz="1600" dirty="0"/>
              <a:t>를 </a:t>
            </a:r>
            <a:endParaRPr lang="en-US" altLang="ko-KR" sz="1600" dirty="0"/>
          </a:p>
          <a:p>
            <a:r>
              <a:rPr lang="en-US" altLang="ko-KR" sz="1600" dirty="0"/>
              <a:t>     </a:t>
            </a:r>
            <a:r>
              <a:rPr lang="ko-KR" altLang="en-US" sz="1600" dirty="0"/>
              <a:t>자동 설치하기 위해서 진행</a:t>
            </a:r>
            <a:endParaRPr lang="en-US" altLang="ko-KR" sz="1600" dirty="0"/>
          </a:p>
          <a:p>
            <a:endParaRPr lang="en-US" altLang="ko-KR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188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1317</TotalTime>
  <Words>571</Words>
  <Application>Microsoft Office PowerPoint</Application>
  <PresentationFormat>사용자 지정</PresentationFormat>
  <Paragraphs>184</Paragraphs>
  <Slides>29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0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74</cp:revision>
  <dcterms:created xsi:type="dcterms:W3CDTF">2022-08-03T01:14:38Z</dcterms:created>
  <dcterms:modified xsi:type="dcterms:W3CDTF">2022-12-05T02:49:39Z</dcterms:modified>
</cp:coreProperties>
</file>